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6858000" cx="12192000"/>
  <p:notesSz cx="6858000" cy="9144000"/>
  <p:embeddedFontLst>
    <p:embeddedFont>
      <p:font typeface="Noto Sans Symbols"/>
      <p:regular r:id="rId34"/>
      <p:bold r:id="rId35"/>
    </p:embeddedFont>
    <p:embeddedFont>
      <p:font typeface="Century Gothic"/>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iNkk7nGabISsyLx81IVH9ebmd4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F7B3B5D-D1F8-4A80-83B1-32CBC328C516}">
  <a:tblStyle styleId="{9F7B3B5D-D1F8-4A80-83B1-32CBC328C516}"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b="off" i="off"/>
      <a:tcStyle>
        <a:fill>
          <a:solidFill>
            <a:srgbClr val="CDD4EA"/>
          </a:solidFill>
        </a:fill>
      </a:tcStyle>
    </a:band1H>
    <a:band2H>
      <a:tcTxStyle b="off" i="off"/>
    </a:band2H>
    <a:band1V>
      <a:tcTxStyle b="off" i="off"/>
      <a:tcStyle>
        <a:fill>
          <a:solidFill>
            <a:srgbClr val="CDD4EA"/>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B8723A6E-D022-4E08-9C94-3BBCA5A71109}"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NotoSansSymbols-bold.fntdata"/><Relationship Id="rId12" Type="http://schemas.openxmlformats.org/officeDocument/2006/relationships/slide" Target="slides/slide5.xml"/><Relationship Id="rId34" Type="http://schemas.openxmlformats.org/officeDocument/2006/relationships/font" Target="fonts/NotoSansSymbols-regular.fntdata"/><Relationship Id="rId15" Type="http://schemas.openxmlformats.org/officeDocument/2006/relationships/slide" Target="slides/slide8.xml"/><Relationship Id="rId37" Type="http://schemas.openxmlformats.org/officeDocument/2006/relationships/font" Target="fonts/CenturyGothic-bold.fntdata"/><Relationship Id="rId14" Type="http://schemas.openxmlformats.org/officeDocument/2006/relationships/slide" Target="slides/slide7.xml"/><Relationship Id="rId36" Type="http://schemas.openxmlformats.org/officeDocument/2006/relationships/font" Target="fonts/CenturyGothic-regular.fntdata"/><Relationship Id="rId17" Type="http://schemas.openxmlformats.org/officeDocument/2006/relationships/slide" Target="slides/slide10.xml"/><Relationship Id="rId39" Type="http://schemas.openxmlformats.org/officeDocument/2006/relationships/font" Target="fonts/CenturyGothic-boldItalic.fntdata"/><Relationship Id="rId16" Type="http://schemas.openxmlformats.org/officeDocument/2006/relationships/slide" Target="slides/slide9.xml"/><Relationship Id="rId38" Type="http://schemas.openxmlformats.org/officeDocument/2006/relationships/font" Target="fonts/CenturyGothic-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en-US"/>
              <a:t>Meeting called to order at 6:05pm.  </a:t>
            </a:r>
            <a:endParaRPr/>
          </a:p>
          <a:p>
            <a:pPr indent="0" lvl="0" marL="0" rtl="0" algn="l">
              <a:lnSpc>
                <a:spcPct val="100000"/>
              </a:lnSpc>
              <a:spcBef>
                <a:spcPts val="0"/>
              </a:spcBef>
              <a:spcAft>
                <a:spcPts val="0"/>
              </a:spcAft>
              <a:buClr>
                <a:schemeClr val="dk1"/>
              </a:buClr>
              <a:buSzPts val="1200"/>
              <a:buFont typeface="Calibri"/>
              <a:buNone/>
            </a:pPr>
            <a:r>
              <a:rPr b="1" lang="en-US"/>
              <a:t>In-Person</a:t>
            </a:r>
            <a:r>
              <a:rPr lang="en-US"/>
              <a:t>: </a:t>
            </a:r>
            <a:endParaRPr/>
          </a:p>
          <a:p>
            <a:pPr indent="0" lvl="0" marL="0" rtl="0" algn="l">
              <a:lnSpc>
                <a:spcPct val="100000"/>
              </a:lnSpc>
              <a:spcBef>
                <a:spcPts val="0"/>
              </a:spcBef>
              <a:spcAft>
                <a:spcPts val="0"/>
              </a:spcAft>
              <a:buClr>
                <a:schemeClr val="dk1"/>
              </a:buClr>
              <a:buSzPts val="1200"/>
              <a:buFont typeface="Calibri"/>
              <a:buNone/>
            </a:pPr>
            <a:r>
              <a:rPr b="1" lang="en-US"/>
              <a:t>Virtual</a:t>
            </a:r>
            <a:r>
              <a:rPr lang="en-US"/>
              <a:t>: Alex Hamm</a:t>
            </a:r>
            <a:endParaRPr/>
          </a:p>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131" name="Google Shape;131;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Kathleen Miller </a:t>
            </a:r>
            <a:endParaRPr/>
          </a:p>
          <a:p>
            <a:pPr indent="-317500" lvl="0" marL="457200" rtl="0" algn="l">
              <a:lnSpc>
                <a:spcPct val="100000"/>
              </a:lnSpc>
              <a:spcBef>
                <a:spcPts val="0"/>
              </a:spcBef>
              <a:spcAft>
                <a:spcPts val="0"/>
              </a:spcAft>
              <a:buSzPts val="1400"/>
              <a:buChar char="●"/>
            </a:pPr>
            <a:r>
              <a:rPr lang="en-US"/>
              <a:t>This is the lottery update from last Tuesday. </a:t>
            </a:r>
            <a:endParaRPr/>
          </a:p>
          <a:p>
            <a:pPr indent="-317500" lvl="0" marL="457200" rtl="0" algn="l">
              <a:lnSpc>
                <a:spcPct val="100000"/>
              </a:lnSpc>
              <a:spcBef>
                <a:spcPts val="0"/>
              </a:spcBef>
              <a:spcAft>
                <a:spcPts val="0"/>
              </a:spcAft>
              <a:buSzPts val="1400"/>
              <a:buChar char="●"/>
            </a:pPr>
            <a:r>
              <a:rPr lang="en-US"/>
              <a:t>We are up a good bit from last year.</a:t>
            </a:r>
            <a:endParaRPr/>
          </a:p>
          <a:p>
            <a:pPr indent="-317500" lvl="0" marL="457200" rtl="0" algn="l">
              <a:lnSpc>
                <a:spcPct val="100000"/>
              </a:lnSpc>
              <a:spcBef>
                <a:spcPts val="0"/>
              </a:spcBef>
              <a:spcAft>
                <a:spcPts val="0"/>
              </a:spcAft>
              <a:buSzPts val="1400"/>
              <a:buChar char="●"/>
            </a:pPr>
            <a:r>
              <a:rPr lang="en-US"/>
              <a:t>All other grade levels are all over depending on what is going on. </a:t>
            </a:r>
            <a:endParaRPr/>
          </a:p>
          <a:p>
            <a:pPr indent="-317500" lvl="0" marL="457200" rtl="0" algn="l">
              <a:lnSpc>
                <a:spcPct val="100000"/>
              </a:lnSpc>
              <a:spcBef>
                <a:spcPts val="0"/>
              </a:spcBef>
              <a:spcAft>
                <a:spcPts val="0"/>
              </a:spcAft>
              <a:buSzPts val="1400"/>
              <a:buChar char="●"/>
            </a:pPr>
            <a:r>
              <a:rPr lang="en-US"/>
              <a:t>Kindergarten numbers show there is a lot of interest in coming to CFI 84.</a:t>
            </a:r>
            <a:endParaRPr/>
          </a:p>
          <a:p>
            <a:pPr indent="-317500" lvl="0" marL="457200" rtl="0" algn="l">
              <a:lnSpc>
                <a:spcPct val="100000"/>
              </a:lnSpc>
              <a:spcBef>
                <a:spcPts val="0"/>
              </a:spcBef>
              <a:spcAft>
                <a:spcPts val="0"/>
              </a:spcAft>
              <a:buSzPts val="1400"/>
              <a:buChar char="●"/>
            </a:pPr>
            <a:r>
              <a:rPr lang="en-US"/>
              <a:t>We have had a lot of parent tours to the point of having to split them up. </a:t>
            </a:r>
            <a:endParaRPr/>
          </a:p>
          <a:p>
            <a:pPr indent="-317500" lvl="0" marL="457200" rtl="0" algn="l">
              <a:lnSpc>
                <a:spcPct val="100000"/>
              </a:lnSpc>
              <a:spcBef>
                <a:spcPts val="0"/>
              </a:spcBef>
              <a:spcAft>
                <a:spcPts val="0"/>
              </a:spcAft>
              <a:buSzPts val="1400"/>
              <a:buChar char="●"/>
            </a:pPr>
            <a:r>
              <a:rPr lang="en-US"/>
              <a:t>We have also added several tour dates.</a:t>
            </a:r>
            <a:endParaRPr/>
          </a:p>
          <a:p>
            <a:pPr indent="-317500" lvl="0" marL="457200" rtl="0" algn="l">
              <a:lnSpc>
                <a:spcPct val="100000"/>
              </a:lnSpc>
              <a:spcBef>
                <a:spcPts val="0"/>
              </a:spcBef>
              <a:spcAft>
                <a:spcPts val="0"/>
              </a:spcAft>
              <a:buSzPts val="1400"/>
              <a:buChar char="●"/>
            </a:pPr>
            <a:r>
              <a:rPr lang="en-US"/>
              <a:t>Round 1 </a:t>
            </a:r>
            <a:r>
              <a:rPr lang="en-US"/>
              <a:t>results</a:t>
            </a:r>
            <a:r>
              <a:rPr lang="en-US"/>
              <a:t> went out.</a:t>
            </a:r>
            <a:endParaRPr/>
          </a:p>
          <a:p>
            <a:pPr indent="-317500" lvl="0" marL="457200" rtl="0" algn="l">
              <a:lnSpc>
                <a:spcPct val="100000"/>
              </a:lnSpc>
              <a:spcBef>
                <a:spcPts val="0"/>
              </a:spcBef>
              <a:spcAft>
                <a:spcPts val="0"/>
              </a:spcAft>
              <a:buSzPts val="1400"/>
              <a:buChar char="●"/>
            </a:pPr>
            <a:r>
              <a:rPr lang="en-US"/>
              <a:t>This is all very encouraging given all the changes going around.</a:t>
            </a:r>
            <a:endParaRPr/>
          </a:p>
        </p:txBody>
      </p:sp>
      <p:sp>
        <p:nvSpPr>
          <p:cNvPr id="209" name="Google Shape;20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e026bbf44d_2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Kathleen Miller</a:t>
            </a:r>
            <a:endParaRPr/>
          </a:p>
          <a:p>
            <a:pPr indent="-317500" lvl="0" marL="457200" rtl="0" algn="l">
              <a:lnSpc>
                <a:spcPct val="100000"/>
              </a:lnSpc>
              <a:spcBef>
                <a:spcPts val="0"/>
              </a:spcBef>
              <a:spcAft>
                <a:spcPts val="0"/>
              </a:spcAft>
              <a:buSzPts val="1400"/>
              <a:buChar char="●"/>
            </a:pPr>
            <a:r>
              <a:rPr lang="en-US"/>
              <a:t>For staffing, we are finalizing a few things and will have an update by Friday hopefully.</a:t>
            </a:r>
            <a:endParaRPr/>
          </a:p>
          <a:p>
            <a:pPr indent="-317500" lvl="0" marL="457200" rtl="0" algn="l">
              <a:lnSpc>
                <a:spcPct val="100000"/>
              </a:lnSpc>
              <a:spcBef>
                <a:spcPts val="0"/>
              </a:spcBef>
              <a:spcAft>
                <a:spcPts val="0"/>
              </a:spcAft>
              <a:buSzPts val="1400"/>
              <a:buChar char="●"/>
            </a:pPr>
            <a:r>
              <a:rPr lang="en-US"/>
              <a:t>There are very few changes.</a:t>
            </a:r>
            <a:endParaRPr/>
          </a:p>
          <a:p>
            <a:pPr indent="-317500" lvl="0" marL="457200" rtl="0" algn="l">
              <a:lnSpc>
                <a:spcPct val="100000"/>
              </a:lnSpc>
              <a:spcBef>
                <a:spcPts val="0"/>
              </a:spcBef>
              <a:spcAft>
                <a:spcPts val="0"/>
              </a:spcAft>
              <a:buSzPts val="1400"/>
              <a:buChar char="●"/>
            </a:pPr>
            <a:r>
              <a:rPr lang="en-US"/>
              <a:t>We are excited about opportunities that we’ve come across.</a:t>
            </a:r>
            <a:endParaRPr/>
          </a:p>
          <a:p>
            <a:pPr indent="-317500" lvl="0" marL="457200" rtl="0" algn="l">
              <a:lnSpc>
                <a:spcPct val="100000"/>
              </a:lnSpc>
              <a:spcBef>
                <a:spcPts val="0"/>
              </a:spcBef>
              <a:spcAft>
                <a:spcPts val="0"/>
              </a:spcAft>
              <a:buSzPts val="1400"/>
              <a:buChar char="●"/>
            </a:pPr>
            <a:r>
              <a:rPr lang="en-US"/>
              <a:t>We met with a new teacher today.</a:t>
            </a:r>
            <a:endParaRPr/>
          </a:p>
          <a:p>
            <a:pPr indent="-317500" lvl="0" marL="457200" rtl="0" algn="l">
              <a:lnSpc>
                <a:spcPct val="100000"/>
              </a:lnSpc>
              <a:spcBef>
                <a:spcPts val="0"/>
              </a:spcBef>
              <a:spcAft>
                <a:spcPts val="0"/>
              </a:spcAft>
              <a:buSzPts val="1400"/>
              <a:buChar char="●"/>
            </a:pPr>
            <a:r>
              <a:rPr lang="en-US"/>
              <a:t>We will not stop interviewing </a:t>
            </a:r>
            <a:r>
              <a:rPr lang="en-US"/>
              <a:t>because</a:t>
            </a:r>
            <a:r>
              <a:rPr lang="en-US"/>
              <a:t> you never know what can happen - whether someone moves or things like that.</a:t>
            </a:r>
            <a:endParaRPr/>
          </a:p>
        </p:txBody>
      </p:sp>
      <p:sp>
        <p:nvSpPr>
          <p:cNvPr id="217" name="Google Shape;217;g3e026bbf44d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c06c5be19e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3c06c5be19e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Meg Horn and Kathleen Miller</a:t>
            </a:r>
            <a:endParaRPr/>
          </a:p>
          <a:p>
            <a:pPr indent="-317500" lvl="0" marL="457200" rtl="0" algn="l">
              <a:lnSpc>
                <a:spcPct val="100000"/>
              </a:lnSpc>
              <a:spcBef>
                <a:spcPts val="0"/>
              </a:spcBef>
              <a:spcAft>
                <a:spcPts val="0"/>
              </a:spcAft>
              <a:buSzPts val="1400"/>
              <a:buChar char="●"/>
            </a:pPr>
            <a:r>
              <a:rPr lang="en-US"/>
              <a:t>Meg Horn and Rachel Green Sharp met with the artist.</a:t>
            </a:r>
            <a:endParaRPr/>
          </a:p>
          <a:p>
            <a:pPr indent="-317500" lvl="0" marL="457200" rtl="0" algn="l">
              <a:lnSpc>
                <a:spcPct val="100000"/>
              </a:lnSpc>
              <a:spcBef>
                <a:spcPts val="0"/>
              </a:spcBef>
              <a:spcAft>
                <a:spcPts val="0"/>
              </a:spcAft>
              <a:buSzPts val="1400"/>
              <a:buChar char="●"/>
            </a:pPr>
            <a:r>
              <a:rPr lang="en-US"/>
              <a:t>We will share more broadly once we have an execution plan and are exploring several units with the artist.</a:t>
            </a:r>
            <a:endParaRPr/>
          </a:p>
          <a:p>
            <a:pPr indent="-317500" lvl="0" marL="457200" rtl="0" algn="l">
              <a:lnSpc>
                <a:spcPct val="100000"/>
              </a:lnSpc>
              <a:spcBef>
                <a:spcPts val="0"/>
              </a:spcBef>
              <a:spcAft>
                <a:spcPts val="0"/>
              </a:spcAft>
              <a:buSzPts val="1400"/>
              <a:buChar char="●"/>
            </a:pPr>
            <a:r>
              <a:rPr lang="en-US"/>
              <a:t>We received our number one choice, and her name is Nazarene Kahn. </a:t>
            </a:r>
            <a:endParaRPr/>
          </a:p>
          <a:p>
            <a:pPr indent="-317500" lvl="0" marL="457200" rtl="0" algn="l">
              <a:lnSpc>
                <a:spcPct val="100000"/>
              </a:lnSpc>
              <a:spcBef>
                <a:spcPts val="0"/>
              </a:spcBef>
              <a:spcAft>
                <a:spcPts val="0"/>
              </a:spcAft>
              <a:buSzPts val="1400"/>
              <a:buChar char="●"/>
            </a:pPr>
            <a:r>
              <a:rPr lang="en-US"/>
              <a:t>She went to an IB school abroad and does a lot with woodworking and woodburning. </a:t>
            </a:r>
            <a:endParaRPr/>
          </a:p>
          <a:p>
            <a:pPr indent="-317500" lvl="0" marL="457200" rtl="0" algn="l">
              <a:lnSpc>
                <a:spcPct val="100000"/>
              </a:lnSpc>
              <a:spcBef>
                <a:spcPts val="0"/>
              </a:spcBef>
              <a:spcAft>
                <a:spcPts val="0"/>
              </a:spcAft>
              <a:buSzPts val="1400"/>
              <a:buChar char="●"/>
            </a:pPr>
            <a:r>
              <a:rPr lang="en-US"/>
              <a:t>This is not a supplemental art program here!</a:t>
            </a:r>
            <a:endParaRPr/>
          </a:p>
          <a:p>
            <a:pPr indent="-317500" lvl="0" marL="457200" rtl="0" algn="l">
              <a:lnSpc>
                <a:spcPct val="100000"/>
              </a:lnSpc>
              <a:spcBef>
                <a:spcPts val="0"/>
              </a:spcBef>
              <a:spcAft>
                <a:spcPts val="0"/>
              </a:spcAft>
              <a:buSzPts val="1400"/>
              <a:buChar char="●"/>
            </a:pPr>
            <a:r>
              <a:rPr lang="en-US"/>
              <a:t>This is a separate inquiry base, and she will be working with the art teacher and other teachers here. </a:t>
            </a:r>
            <a:endParaRPr/>
          </a:p>
          <a:p>
            <a:pPr indent="-317500" lvl="0" marL="457200" rtl="0" algn="l">
              <a:lnSpc>
                <a:spcPct val="100000"/>
              </a:lnSpc>
              <a:spcBef>
                <a:spcPts val="0"/>
              </a:spcBef>
              <a:spcAft>
                <a:spcPts val="0"/>
              </a:spcAft>
              <a:buSzPts val="1400"/>
              <a:buChar char="●"/>
            </a:pPr>
            <a:r>
              <a:rPr lang="en-US"/>
              <a:t>She is going to have a vision for each of the 6 IB units, and we want to make it sustainable for beyond the three year program.</a:t>
            </a:r>
            <a:endParaRPr/>
          </a:p>
        </p:txBody>
      </p:sp>
      <p:sp>
        <p:nvSpPr>
          <p:cNvPr id="226" name="Google Shape;226;g3c06c5be19e_0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ca31304ce1_1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3ca31304ce1_1_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We did meet our goals</a:t>
            </a:r>
            <a:endParaRPr/>
          </a:p>
          <a:p>
            <a:pPr indent="-317500" lvl="0" marL="457200" rtl="0" algn="l">
              <a:lnSpc>
                <a:spcPct val="100000"/>
              </a:lnSpc>
              <a:spcBef>
                <a:spcPts val="0"/>
              </a:spcBef>
              <a:spcAft>
                <a:spcPts val="0"/>
              </a:spcAft>
              <a:buSzPts val="1400"/>
              <a:buChar char="●"/>
            </a:pPr>
            <a:r>
              <a:rPr lang="en-US"/>
              <a:t>$42,000 was donated, and the PTSA was able to do the full match, which is $30,000.</a:t>
            </a:r>
            <a:endParaRPr/>
          </a:p>
          <a:p>
            <a:pPr indent="-317500" lvl="0" marL="457200" rtl="0" algn="l">
              <a:lnSpc>
                <a:spcPct val="100000"/>
              </a:lnSpc>
              <a:spcBef>
                <a:spcPts val="0"/>
              </a:spcBef>
              <a:spcAft>
                <a:spcPts val="0"/>
              </a:spcAft>
              <a:buSzPts val="1400"/>
              <a:buChar char="●"/>
            </a:pPr>
            <a:r>
              <a:rPr lang="en-US"/>
              <a:t>This amount does not include the $15,000 that we voted on and approved at a previous meeting. </a:t>
            </a:r>
            <a:endParaRPr/>
          </a:p>
          <a:p>
            <a:pPr indent="-317500" lvl="0" marL="457200" rtl="0" algn="l">
              <a:lnSpc>
                <a:spcPct val="100000"/>
              </a:lnSpc>
              <a:spcBef>
                <a:spcPts val="0"/>
              </a:spcBef>
              <a:spcAft>
                <a:spcPts val="0"/>
              </a:spcAft>
              <a:buSzPts val="1400"/>
              <a:buChar char="●"/>
            </a:pPr>
            <a:r>
              <a:rPr lang="en-US"/>
              <a:t>This will provide stability for next year. </a:t>
            </a:r>
            <a:endParaRPr/>
          </a:p>
        </p:txBody>
      </p:sp>
      <p:sp>
        <p:nvSpPr>
          <p:cNvPr id="233" name="Google Shape;233;g3ca31304ce1_1_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big need is for fundraising. If you know anyone who may be a good fit, please let us know. It can be multiple people as well.</a:t>
            </a:r>
            <a:endParaRPr/>
          </a:p>
        </p:txBody>
      </p:sp>
      <p:sp>
        <p:nvSpPr>
          <p:cNvPr id="240" name="Google Shape;24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976e3dab2f_0_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976e3dab2f_0_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Paige Cardamon</a:t>
            </a:r>
            <a:endParaRPr/>
          </a:p>
          <a:p>
            <a:pPr indent="-317500" lvl="0" marL="457200" rtl="0" algn="l">
              <a:spcBef>
                <a:spcPts val="0"/>
              </a:spcBef>
              <a:spcAft>
                <a:spcPts val="0"/>
              </a:spcAft>
              <a:buSzPts val="1400"/>
              <a:buChar char="●"/>
            </a:pPr>
            <a:r>
              <a:rPr lang="en-US"/>
              <a:t>Rock painting is under control.</a:t>
            </a:r>
            <a:endParaRPr/>
          </a:p>
          <a:p>
            <a:pPr indent="-317500" lvl="0" marL="457200" rtl="0" algn="l">
              <a:spcBef>
                <a:spcPts val="0"/>
              </a:spcBef>
              <a:spcAft>
                <a:spcPts val="0"/>
              </a:spcAft>
              <a:buSzPts val="1400"/>
              <a:buChar char="●"/>
            </a:pPr>
            <a:r>
              <a:rPr lang="en-US"/>
              <a:t>Stone Center is donating rocks, and Sullivan’s is donating the kindergarten flowers. </a:t>
            </a:r>
            <a:endParaRPr/>
          </a:p>
          <a:p>
            <a:pPr indent="-317500" lvl="0" marL="457200" rtl="0" algn="l">
              <a:spcBef>
                <a:spcPts val="0"/>
              </a:spcBef>
              <a:spcAft>
                <a:spcPts val="0"/>
              </a:spcAft>
              <a:buSzPts val="1400"/>
              <a:buChar char="●"/>
            </a:pPr>
            <a:r>
              <a:rPr lang="en-US"/>
              <a:t>We also received new signage for all grade levels as well as a fence by Door 3 to protect the flowers once kindergarten plants them.</a:t>
            </a:r>
            <a:endParaRPr/>
          </a:p>
        </p:txBody>
      </p:sp>
      <p:sp>
        <p:nvSpPr>
          <p:cNvPr id="248" name="Google Shape;248;g3976e3dab2f_0_4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976e3dab2f_0_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976e3dab2f_0_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Paige Cardamon</a:t>
            </a:r>
            <a:endParaRPr/>
          </a:p>
          <a:p>
            <a:pPr indent="-317500" lvl="0" marL="457200" rtl="0" algn="l">
              <a:spcBef>
                <a:spcPts val="0"/>
              </a:spcBef>
              <a:spcAft>
                <a:spcPts val="0"/>
              </a:spcAft>
              <a:buSzPts val="1400"/>
              <a:buChar char="●"/>
            </a:pPr>
            <a:r>
              <a:rPr lang="en-US"/>
              <a:t>Meeting with Blue Duck for reseeding the grass, and we will also need to purchase a few sprinklers to support that.</a:t>
            </a:r>
            <a:endParaRPr/>
          </a:p>
          <a:p>
            <a:pPr indent="-317500" lvl="0" marL="457200" rtl="0" algn="l">
              <a:spcBef>
                <a:spcPts val="0"/>
              </a:spcBef>
              <a:spcAft>
                <a:spcPts val="0"/>
              </a:spcAft>
              <a:buSzPts val="1400"/>
              <a:buChar char="●"/>
            </a:pPr>
            <a:r>
              <a:rPr lang="en-US"/>
              <a:t>The boxwoods by the parking lot are dead, and we received a quote for $1,500 for labor and not including plants.</a:t>
            </a:r>
            <a:endParaRPr/>
          </a:p>
          <a:p>
            <a:pPr indent="-317500" lvl="1" marL="914400" rtl="0" algn="l">
              <a:spcBef>
                <a:spcPts val="0"/>
              </a:spcBef>
              <a:spcAft>
                <a:spcPts val="0"/>
              </a:spcAft>
              <a:buSzPts val="1400"/>
              <a:buChar char="○"/>
            </a:pPr>
            <a:r>
              <a:rPr lang="en-US"/>
              <a:t>Reach out if you know someone who can give us a quote on this.</a:t>
            </a:r>
            <a:endParaRPr/>
          </a:p>
          <a:p>
            <a:pPr indent="-317500" lvl="0" marL="457200" rtl="0" algn="l">
              <a:spcBef>
                <a:spcPts val="0"/>
              </a:spcBef>
              <a:spcAft>
                <a:spcPts val="0"/>
              </a:spcAft>
              <a:buSzPts val="1400"/>
              <a:buChar char="●"/>
            </a:pPr>
            <a:r>
              <a:rPr lang="en-US"/>
              <a:t>We are planning on meeting in the summer to power wash picnic tables and find new stumps.</a:t>
            </a:r>
            <a:endParaRPr/>
          </a:p>
        </p:txBody>
      </p:sp>
      <p:sp>
        <p:nvSpPr>
          <p:cNvPr id="259" name="Google Shape;259;g3976e3dab2f_0_5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976e3dab2f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976e3dab2f_0_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Lindsay Shaw</a:t>
            </a:r>
            <a:endParaRPr/>
          </a:p>
          <a:p>
            <a:pPr indent="-317500" lvl="0" marL="457200" rtl="0" algn="l">
              <a:spcBef>
                <a:spcPts val="0"/>
              </a:spcBef>
              <a:spcAft>
                <a:spcPts val="0"/>
              </a:spcAft>
              <a:buSzPts val="1400"/>
              <a:buChar char="●"/>
            </a:pPr>
            <a:r>
              <a:rPr lang="en-US"/>
              <a:t>For Friday, we are going to decorate inside the school and need volunteers for that, especially a leader for decorations.</a:t>
            </a:r>
            <a:endParaRPr/>
          </a:p>
          <a:p>
            <a:pPr indent="-317500" lvl="0" marL="457200" rtl="0" algn="l">
              <a:spcBef>
                <a:spcPts val="0"/>
              </a:spcBef>
              <a:spcAft>
                <a:spcPts val="0"/>
              </a:spcAft>
              <a:buSzPts val="1400"/>
              <a:buChar char="●"/>
            </a:pPr>
            <a:r>
              <a:rPr lang="en-US"/>
              <a:t>On Sunday, we are going to </a:t>
            </a:r>
            <a:r>
              <a:rPr lang="en-US"/>
              <a:t>chalk</a:t>
            </a:r>
            <a:r>
              <a:rPr lang="en-US"/>
              <a:t> the walk and </a:t>
            </a:r>
            <a:r>
              <a:rPr lang="en-US"/>
              <a:t>focus</a:t>
            </a:r>
            <a:r>
              <a:rPr lang="en-US"/>
              <a:t> on the parking lot since a lot of teachers do not come in the front of the school.</a:t>
            </a:r>
            <a:endParaRPr/>
          </a:p>
        </p:txBody>
      </p:sp>
      <p:sp>
        <p:nvSpPr>
          <p:cNvPr id="268" name="Google Shape;268;g3976e3dab2f_0_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976e3dab2f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976e3dab2f_0_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Lindsay Shaw</a:t>
            </a:r>
            <a:endParaRPr/>
          </a:p>
          <a:p>
            <a:pPr indent="-317500" lvl="0" marL="457200" rtl="0" algn="l">
              <a:spcBef>
                <a:spcPts val="0"/>
              </a:spcBef>
              <a:spcAft>
                <a:spcPts val="0"/>
              </a:spcAft>
              <a:buSzPts val="1400"/>
              <a:buChar char="●"/>
            </a:pPr>
            <a:r>
              <a:rPr lang="en-US"/>
              <a:t>On Monday, we need volunteers to pot plants for teachers. </a:t>
            </a:r>
            <a:endParaRPr/>
          </a:p>
          <a:p>
            <a:pPr indent="-317500" lvl="0" marL="457200" rtl="0" algn="l">
              <a:spcBef>
                <a:spcPts val="0"/>
              </a:spcBef>
              <a:spcAft>
                <a:spcPts val="0"/>
              </a:spcAft>
              <a:buSzPts val="1400"/>
              <a:buChar char="●"/>
            </a:pPr>
            <a:r>
              <a:rPr lang="en-US"/>
              <a:t>On Tuesday, we are going to give them options on what to worder for lunch, and we will bring them </a:t>
            </a:r>
            <a:r>
              <a:rPr lang="en-US"/>
              <a:t>what they order.</a:t>
            </a:r>
            <a:endParaRPr/>
          </a:p>
          <a:p>
            <a:pPr indent="-317500" lvl="0" marL="457200" rtl="0" algn="l">
              <a:spcBef>
                <a:spcPts val="0"/>
              </a:spcBef>
              <a:spcAft>
                <a:spcPts val="0"/>
              </a:spcAft>
              <a:buSzPts val="1400"/>
              <a:buChar char="●"/>
            </a:pPr>
            <a:r>
              <a:rPr lang="en-US"/>
              <a:t>On Wednesday, we are going to have infused waters and need volunteers to help Ms. Bloss in the Parent Center. </a:t>
            </a:r>
            <a:endParaRPr/>
          </a:p>
          <a:p>
            <a:pPr indent="-317500" lvl="0" marL="457200" rtl="0" algn="l">
              <a:spcBef>
                <a:spcPts val="0"/>
              </a:spcBef>
              <a:spcAft>
                <a:spcPts val="0"/>
              </a:spcAft>
              <a:buSzPts val="1400"/>
              <a:buChar char="●"/>
            </a:pPr>
            <a:r>
              <a:rPr lang="en-US"/>
              <a:t>PTSA will also sponsor a meal and Melissa Warth offered to sponsor breakfast for Monday.</a:t>
            </a:r>
            <a:endParaRPr/>
          </a:p>
          <a:p>
            <a:pPr indent="-317500" lvl="0" marL="457200" rtl="0" algn="l">
              <a:spcBef>
                <a:spcPts val="0"/>
              </a:spcBef>
              <a:spcAft>
                <a:spcPts val="0"/>
              </a:spcAft>
              <a:buSzPts val="1400"/>
              <a:buChar char="●"/>
            </a:pPr>
            <a:r>
              <a:rPr lang="en-US"/>
              <a:t>A lot of people have donated to the wish list, and almost everything is purchased. </a:t>
            </a:r>
            <a:endParaRPr/>
          </a:p>
        </p:txBody>
      </p:sp>
      <p:sp>
        <p:nvSpPr>
          <p:cNvPr id="277" name="Google Shape;277;g3976e3dab2f_0_1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976e3dab2f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976e3dab2f_0_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g3976e3dab2f_0_2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 name="Google Shape;13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e026bbf44d_5_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5" name="Google Shape;295;g3e026bbf44d_5_6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Lindsay Dodyk</a:t>
            </a:r>
            <a:endParaRPr/>
          </a:p>
          <a:p>
            <a:pPr indent="-317500" lvl="0" marL="457200" rtl="0" algn="l">
              <a:spcBef>
                <a:spcPts val="0"/>
              </a:spcBef>
              <a:spcAft>
                <a:spcPts val="0"/>
              </a:spcAft>
              <a:buSzPts val="1400"/>
              <a:buChar char="●"/>
            </a:pPr>
            <a:r>
              <a:rPr lang="en-US"/>
              <a:t>The event raised $23,294. </a:t>
            </a:r>
            <a:endParaRPr/>
          </a:p>
          <a:p>
            <a:pPr indent="-317500" lvl="0" marL="457200" rtl="0" algn="l">
              <a:spcBef>
                <a:spcPts val="0"/>
              </a:spcBef>
              <a:spcAft>
                <a:spcPts val="0"/>
              </a:spcAft>
              <a:buSzPts val="1400"/>
              <a:buChar char="●"/>
            </a:pPr>
            <a:r>
              <a:rPr lang="en-US"/>
              <a:t>The 193 tickets does not include the 14 teacher </a:t>
            </a:r>
            <a:r>
              <a:rPr lang="en-US"/>
              <a:t>sponsored tickets.</a:t>
            </a:r>
            <a:endParaRPr/>
          </a:p>
          <a:p>
            <a:pPr indent="-317500" lvl="0" marL="457200" rtl="0" algn="l">
              <a:spcBef>
                <a:spcPts val="0"/>
              </a:spcBef>
              <a:spcAft>
                <a:spcPts val="0"/>
              </a:spcAft>
              <a:buSzPts val="1400"/>
              <a:buChar char="●"/>
            </a:pPr>
            <a:r>
              <a:rPr lang="en-US"/>
              <a:t>More people just bought a ticket this year instead of sponsoring - we typically have a lot of people buy the $300 one. </a:t>
            </a:r>
            <a:endParaRPr/>
          </a:p>
          <a:p>
            <a:pPr indent="-317500" lvl="0" marL="457200" rtl="0" algn="l">
              <a:spcBef>
                <a:spcPts val="0"/>
              </a:spcBef>
              <a:spcAft>
                <a:spcPts val="0"/>
              </a:spcAft>
              <a:buSzPts val="1400"/>
              <a:buChar char="●"/>
            </a:pPr>
            <a:r>
              <a:rPr lang="en-US"/>
              <a:t>The event expenses was more per person with a drink cost.</a:t>
            </a:r>
            <a:endParaRPr/>
          </a:p>
          <a:p>
            <a:pPr indent="-317500" lvl="0" marL="457200" rtl="0" algn="l">
              <a:spcBef>
                <a:spcPts val="0"/>
              </a:spcBef>
              <a:spcAft>
                <a:spcPts val="0"/>
              </a:spcAft>
              <a:buSzPts val="1400"/>
              <a:buChar char="●"/>
            </a:pPr>
            <a:r>
              <a:rPr lang="en-US"/>
              <a:t>We need to expand efforts in food to have variety and not continue to ask the same people. </a:t>
            </a:r>
            <a:endParaRPr/>
          </a:p>
          <a:p>
            <a:pPr indent="-317500" lvl="0" marL="457200" rtl="0" algn="l">
              <a:spcBef>
                <a:spcPts val="0"/>
              </a:spcBef>
              <a:spcAft>
                <a:spcPts val="0"/>
              </a:spcAft>
              <a:buSzPts val="1400"/>
              <a:buChar char="●"/>
            </a:pPr>
            <a:r>
              <a:rPr lang="en-US"/>
              <a:t>The silent auction raised $19,004. </a:t>
            </a:r>
            <a:endParaRPr/>
          </a:p>
          <a:p>
            <a:pPr indent="-317500" lvl="0" marL="457200" rtl="0" algn="l">
              <a:spcBef>
                <a:spcPts val="0"/>
              </a:spcBef>
              <a:spcAft>
                <a:spcPts val="0"/>
              </a:spcAft>
              <a:buSzPts val="1400"/>
              <a:buChar char="●"/>
            </a:pPr>
            <a:r>
              <a:rPr lang="en-US"/>
              <a:t>Jes took on the burden for silent auction.</a:t>
            </a:r>
            <a:endParaRPr/>
          </a:p>
          <a:p>
            <a:pPr indent="-317500" lvl="0" marL="457200" rtl="0" algn="l">
              <a:spcBef>
                <a:spcPts val="0"/>
              </a:spcBef>
              <a:spcAft>
                <a:spcPts val="0"/>
              </a:spcAft>
              <a:buSzPts val="1400"/>
              <a:buChar char="●"/>
            </a:pPr>
            <a:r>
              <a:rPr lang="en-US"/>
              <a:t>We need to have two people to agree to do the silent auction - if we don’t, we need to change the goal</a:t>
            </a:r>
            <a:endParaRPr/>
          </a:p>
          <a:p>
            <a:pPr indent="-317500" lvl="1" marL="914400" rtl="0" algn="l">
              <a:spcBef>
                <a:spcPts val="0"/>
              </a:spcBef>
              <a:spcAft>
                <a:spcPts val="0"/>
              </a:spcAft>
              <a:buSzPts val="1400"/>
              <a:buChar char="○"/>
            </a:pPr>
            <a:r>
              <a:rPr lang="en-US"/>
              <a:t>JV: can we have something at new family and have someone representing fundraising? </a:t>
            </a:r>
            <a:endParaRPr/>
          </a:p>
          <a:p>
            <a:pPr indent="-317500" lvl="1" marL="914400" rtl="0" algn="l">
              <a:spcBef>
                <a:spcPts val="0"/>
              </a:spcBef>
              <a:spcAft>
                <a:spcPts val="0"/>
              </a:spcAft>
              <a:buSzPts val="1400"/>
              <a:buChar char="○"/>
            </a:pPr>
            <a:r>
              <a:rPr lang="en-US"/>
              <a:t>LD: yes, the fundraising part is what we do and part of community building. </a:t>
            </a:r>
            <a:endParaRPr/>
          </a:p>
          <a:p>
            <a:pPr indent="0" lvl="0" marL="0" rtl="0" algn="l">
              <a:spcBef>
                <a:spcPts val="0"/>
              </a:spcBef>
              <a:spcAft>
                <a:spcPts val="0"/>
              </a:spcAft>
              <a:buNone/>
            </a:pPr>
            <a:r>
              <a:t/>
            </a:r>
            <a:endParaRPr b="1"/>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e026bbf44d_5_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0" name="Google Shape;310;g3e026bbf44d_5_1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Lindsay Dodyk</a:t>
            </a:r>
            <a:endParaRPr/>
          </a:p>
          <a:p>
            <a:pPr indent="-317500" lvl="0" marL="457200" rtl="0" algn="l">
              <a:spcBef>
                <a:spcPts val="0"/>
              </a:spcBef>
              <a:spcAft>
                <a:spcPts val="0"/>
              </a:spcAft>
              <a:buSzPts val="1400"/>
              <a:buChar char="●"/>
            </a:pPr>
            <a:r>
              <a:rPr lang="en-US"/>
              <a:t>We have a lot of professional pictures that are available.</a:t>
            </a:r>
            <a:endParaRPr/>
          </a:p>
          <a:p>
            <a:pPr indent="-317500" lvl="0" marL="457200" rtl="0" algn="l">
              <a:spcBef>
                <a:spcPts val="0"/>
              </a:spcBef>
              <a:spcAft>
                <a:spcPts val="0"/>
              </a:spcAft>
              <a:buSzPts val="1400"/>
              <a:buChar char="●"/>
            </a:pPr>
            <a:r>
              <a:rPr lang="en-US"/>
              <a:t>The link is in the Toddle after the event. </a:t>
            </a:r>
            <a:endParaRPr/>
          </a:p>
          <a:p>
            <a:pPr indent="0" lvl="0" marL="0" rtl="0" algn="l">
              <a:spcBef>
                <a:spcPts val="0"/>
              </a:spcBef>
              <a:spcAft>
                <a:spcPts val="0"/>
              </a:spcAft>
              <a:buNone/>
            </a:pPr>
            <a:r>
              <a:t/>
            </a:r>
            <a:endParaRPr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ca64c48348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g3ca64c48348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ca64c48348_0_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Details for purchasing Little Caesar pizza kits is in Toddle. </a:t>
            </a:r>
            <a:endParaRPr/>
          </a:p>
        </p:txBody>
      </p:sp>
      <p:sp>
        <p:nvSpPr>
          <p:cNvPr id="332" name="Google Shape;332;g3ca64c48348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Plenty of volunteer opportunities for May. Please use the QR Code to see volunteer opportunities. </a:t>
            </a:r>
            <a:endParaRPr/>
          </a:p>
          <a:p>
            <a:pPr indent="0" lvl="0" marL="0" rtl="0" algn="l">
              <a:lnSpc>
                <a:spcPct val="100000"/>
              </a:lnSpc>
              <a:spcBef>
                <a:spcPts val="0"/>
              </a:spcBef>
              <a:spcAft>
                <a:spcPts val="0"/>
              </a:spcAft>
              <a:buSzPts val="1400"/>
              <a:buNone/>
            </a:pPr>
            <a:r>
              <a:t/>
            </a:r>
            <a:endParaRPr/>
          </a:p>
        </p:txBody>
      </p:sp>
      <p:sp>
        <p:nvSpPr>
          <p:cNvPr id="341" name="Google Shape;34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No new business to discuss. </a:t>
            </a:r>
            <a:endParaRPr/>
          </a:p>
        </p:txBody>
      </p:sp>
      <p:sp>
        <p:nvSpPr>
          <p:cNvPr id="350" name="Google Shape;350;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Yes: 7/7</a:t>
            </a:r>
            <a:endParaRPr/>
          </a:p>
          <a:p>
            <a:pPr indent="0" lvl="0" marL="0" rtl="0" algn="l">
              <a:lnSpc>
                <a:spcPct val="100000"/>
              </a:lnSpc>
              <a:spcBef>
                <a:spcPts val="0"/>
              </a:spcBef>
              <a:spcAft>
                <a:spcPts val="0"/>
              </a:spcAft>
              <a:buSzPts val="1400"/>
              <a:buNone/>
            </a:pPr>
            <a:r>
              <a:rPr lang="en-US"/>
              <a:t>No: 0/0</a:t>
            </a:r>
            <a:endParaRPr/>
          </a:p>
        </p:txBody>
      </p:sp>
      <p:sp>
        <p:nvSpPr>
          <p:cNvPr id="360" name="Google Shape;36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8" name="Google Shape;148;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 name="Google Shape;156;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Yes: 6/6</a:t>
            </a:r>
            <a:endParaRPr/>
          </a:p>
          <a:p>
            <a:pPr indent="0" lvl="0" marL="0" rtl="0" algn="l">
              <a:lnSpc>
                <a:spcPct val="100000"/>
              </a:lnSpc>
              <a:spcBef>
                <a:spcPts val="0"/>
              </a:spcBef>
              <a:spcAft>
                <a:spcPts val="0"/>
              </a:spcAft>
              <a:buSzPts val="1400"/>
              <a:buNone/>
            </a:pPr>
            <a:r>
              <a:rPr lang="en-US"/>
              <a:t>No: 0/0</a:t>
            </a:r>
            <a:endParaRPr/>
          </a:p>
        </p:txBody>
      </p:sp>
      <p:sp>
        <p:nvSpPr>
          <p:cNvPr id="164" name="Google Shape;16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Blair Bellamy </a:t>
            </a:r>
            <a:endParaRPr/>
          </a:p>
          <a:p>
            <a:pPr indent="-317500" lvl="0" marL="457200" rtl="0" algn="l">
              <a:lnSpc>
                <a:spcPct val="100000"/>
              </a:lnSpc>
              <a:spcBef>
                <a:spcPts val="0"/>
              </a:spcBef>
              <a:spcAft>
                <a:spcPts val="0"/>
              </a:spcAft>
              <a:buSzPts val="1400"/>
              <a:buChar char="●"/>
            </a:pPr>
            <a:r>
              <a:rPr lang="en-US"/>
              <a:t>We started with $64,000. </a:t>
            </a:r>
            <a:endParaRPr/>
          </a:p>
          <a:p>
            <a:pPr indent="-317500" lvl="0" marL="457200" rtl="0" algn="l">
              <a:lnSpc>
                <a:spcPct val="100000"/>
              </a:lnSpc>
              <a:spcBef>
                <a:spcPts val="0"/>
              </a:spcBef>
              <a:spcAft>
                <a:spcPts val="0"/>
              </a:spcAft>
              <a:buSzPts val="1400"/>
              <a:buChar char="●"/>
            </a:pPr>
            <a:r>
              <a:rPr lang="en-US"/>
              <a:t>The $40,000 from Bridge the Gap and the other big funds are the Ultimate Parent Party and silent action, which came in around $50,000 and is what we expected. </a:t>
            </a:r>
            <a:endParaRPr/>
          </a:p>
          <a:p>
            <a:pPr indent="-317500" lvl="0" marL="457200" rtl="0" algn="l">
              <a:lnSpc>
                <a:spcPct val="100000"/>
              </a:lnSpc>
              <a:spcBef>
                <a:spcPts val="0"/>
              </a:spcBef>
              <a:spcAft>
                <a:spcPts val="0"/>
              </a:spcAft>
              <a:buSzPts val="1400"/>
              <a:buChar char="●"/>
            </a:pPr>
            <a:r>
              <a:rPr lang="en-US"/>
              <a:t>The $30,000 PTSA match is the match that we will provide.</a:t>
            </a:r>
            <a:endParaRPr/>
          </a:p>
          <a:p>
            <a:pPr indent="-317500" lvl="0" marL="457200" rtl="0" algn="l">
              <a:lnSpc>
                <a:spcPct val="100000"/>
              </a:lnSpc>
              <a:spcBef>
                <a:spcPts val="0"/>
              </a:spcBef>
              <a:spcAft>
                <a:spcPts val="0"/>
              </a:spcAft>
              <a:buSzPts val="1400"/>
              <a:buChar char="●"/>
            </a:pPr>
            <a:r>
              <a:rPr lang="en-US"/>
              <a:t>The outstanding checks are for normal course of business. </a:t>
            </a:r>
            <a:endParaRPr/>
          </a:p>
          <a:p>
            <a:pPr indent="-317500" lvl="0" marL="457200" rtl="0" algn="l">
              <a:lnSpc>
                <a:spcPct val="100000"/>
              </a:lnSpc>
              <a:spcBef>
                <a:spcPts val="0"/>
              </a:spcBef>
              <a:spcAft>
                <a:spcPts val="0"/>
              </a:spcAft>
              <a:buSzPts val="1400"/>
              <a:buChar char="●"/>
            </a:pPr>
            <a:r>
              <a:rPr lang="en-US"/>
              <a:t>We expect that we will have another $5,000-$6,000 of expenses for the year </a:t>
            </a:r>
            <a:endParaRPr/>
          </a:p>
        </p:txBody>
      </p:sp>
      <p:sp>
        <p:nvSpPr>
          <p:cNvPr id="174" name="Google Shape;174;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Yes: 6/6</a:t>
            </a:r>
            <a:endParaRPr/>
          </a:p>
          <a:p>
            <a:pPr indent="0" lvl="0" marL="0" rtl="0" algn="l">
              <a:lnSpc>
                <a:spcPct val="100000"/>
              </a:lnSpc>
              <a:spcBef>
                <a:spcPts val="0"/>
              </a:spcBef>
              <a:spcAft>
                <a:spcPts val="0"/>
              </a:spcAft>
              <a:buSzPts val="1400"/>
              <a:buNone/>
            </a:pPr>
            <a:r>
              <a:rPr lang="en-US"/>
              <a:t>No: 0/0</a:t>
            </a:r>
            <a:endParaRPr/>
          </a:p>
        </p:txBody>
      </p:sp>
      <p:sp>
        <p:nvSpPr>
          <p:cNvPr id="182" name="Google Shape;182;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ca31304ce1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3ca31304ce1_0_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g3ca31304ce1_0_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976e3dab2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3976e3dab2f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Yes: 7/7</a:t>
            </a:r>
            <a:endParaRPr/>
          </a:p>
          <a:p>
            <a:pPr indent="0" lvl="0" marL="0" rtl="0" algn="l">
              <a:lnSpc>
                <a:spcPct val="100000"/>
              </a:lnSpc>
              <a:spcBef>
                <a:spcPts val="0"/>
              </a:spcBef>
              <a:spcAft>
                <a:spcPts val="0"/>
              </a:spcAft>
              <a:buSzPts val="1400"/>
              <a:buNone/>
            </a:pPr>
            <a:r>
              <a:rPr lang="en-US"/>
              <a:t>No: 0/0 </a:t>
            </a:r>
            <a:endParaRPr/>
          </a:p>
        </p:txBody>
      </p:sp>
      <p:sp>
        <p:nvSpPr>
          <p:cNvPr id="200" name="Google Shape;200;g3976e3dab2f_0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7" name="Shape 67"/>
        <p:cNvGrpSpPr/>
        <p:nvPr/>
      </p:nvGrpSpPr>
      <p:grpSpPr>
        <a:xfrm>
          <a:off x="0" y="0"/>
          <a:ext cx="0" cy="0"/>
          <a:chOff x="0" y="0"/>
          <a:chExt cx="0" cy="0"/>
        </a:xfrm>
      </p:grpSpPr>
      <p:sp>
        <p:nvSpPr>
          <p:cNvPr id="68" name="Google Shape;68;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type="tx">
  <p:cSld name="TITLE_AND_BODY">
    <p:spTree>
      <p:nvGrpSpPr>
        <p:cNvPr id="83" name="Shape 83"/>
        <p:cNvGrpSpPr/>
        <p:nvPr/>
      </p:nvGrpSpPr>
      <p:grpSpPr>
        <a:xfrm>
          <a:off x="0" y="0"/>
          <a:ext cx="0" cy="0"/>
          <a:chOff x="0" y="0"/>
          <a:chExt cx="0" cy="0"/>
        </a:xfrm>
      </p:grpSpPr>
      <p:sp>
        <p:nvSpPr>
          <p:cNvPr id="84" name="Google Shape;84;g3e026bbf44d_5_81"/>
          <p:cNvSpPr txBox="1"/>
          <p:nvPr>
            <p:ph type="title"/>
          </p:nvPr>
        </p:nvSpPr>
        <p:spPr>
          <a:xfrm>
            <a:off x="838200" y="365124"/>
            <a:ext cx="10515600" cy="1325700"/>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rgbClr val="000000"/>
              </a:buClr>
              <a:buSzPts val="2400"/>
              <a:buNone/>
              <a:defRPr/>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85" name="Google Shape;85;g3e026bbf44d_5_81"/>
          <p:cNvSpPr txBox="1"/>
          <p:nvPr>
            <p:ph idx="1" type="body"/>
          </p:nvPr>
        </p:nvSpPr>
        <p:spPr>
          <a:xfrm>
            <a:off x="838200" y="1825625"/>
            <a:ext cx="10515600" cy="4351200"/>
          </a:xfrm>
          <a:prstGeom prst="rect">
            <a:avLst/>
          </a:prstGeom>
          <a:noFill/>
          <a:ln>
            <a:noFill/>
          </a:ln>
        </p:spPr>
        <p:txBody>
          <a:bodyPr anchorCtr="0" anchor="t" bIns="45700" lIns="45700" spcFirstLastPara="1" rIns="45700" wrap="square" tIns="45700">
            <a:normAutofit/>
          </a:bodyPr>
          <a:lstStyle>
            <a:lvl1pPr indent="-381000" lvl="0" marL="457200" algn="l">
              <a:lnSpc>
                <a:spcPct val="90000"/>
              </a:lnSpc>
              <a:spcBef>
                <a:spcPts val="1100"/>
              </a:spcBef>
              <a:spcAft>
                <a:spcPts val="0"/>
              </a:spcAft>
              <a:buClr>
                <a:srgbClr val="000000"/>
              </a:buClr>
              <a:buSzPts val="2400"/>
              <a:buChar char="•"/>
              <a:defRPr/>
            </a:lvl1pPr>
            <a:lvl2pPr indent="-381000" lvl="1" marL="914400" algn="l">
              <a:lnSpc>
                <a:spcPct val="90000"/>
              </a:lnSpc>
              <a:spcBef>
                <a:spcPts val="1100"/>
              </a:spcBef>
              <a:spcAft>
                <a:spcPts val="0"/>
              </a:spcAft>
              <a:buClr>
                <a:srgbClr val="000000"/>
              </a:buClr>
              <a:buSzPts val="2400"/>
              <a:buChar char="•"/>
              <a:defRPr/>
            </a:lvl2pPr>
            <a:lvl3pPr indent="-381000" lvl="2" marL="1371600" algn="l">
              <a:lnSpc>
                <a:spcPct val="90000"/>
              </a:lnSpc>
              <a:spcBef>
                <a:spcPts val="1100"/>
              </a:spcBef>
              <a:spcAft>
                <a:spcPts val="0"/>
              </a:spcAft>
              <a:buClr>
                <a:srgbClr val="000000"/>
              </a:buClr>
              <a:buSzPts val="2400"/>
              <a:buChar char="•"/>
              <a:defRPr/>
            </a:lvl3pPr>
            <a:lvl4pPr indent="-381000" lvl="3" marL="1828800" algn="l">
              <a:lnSpc>
                <a:spcPct val="90000"/>
              </a:lnSpc>
              <a:spcBef>
                <a:spcPts val="1100"/>
              </a:spcBef>
              <a:spcAft>
                <a:spcPts val="0"/>
              </a:spcAft>
              <a:buClr>
                <a:srgbClr val="000000"/>
              </a:buClr>
              <a:buSzPts val="2400"/>
              <a:buChar char="•"/>
              <a:defRPr/>
            </a:lvl4pPr>
            <a:lvl5pPr indent="-381000" lvl="4" marL="2286000" algn="l">
              <a:lnSpc>
                <a:spcPct val="90000"/>
              </a:lnSpc>
              <a:spcBef>
                <a:spcPts val="1100"/>
              </a:spcBef>
              <a:spcAft>
                <a:spcPts val="0"/>
              </a:spcAft>
              <a:buClr>
                <a:srgbClr val="000000"/>
              </a:buClr>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86" name="Google Shape;86;g3e026bbf44d_5_81"/>
          <p:cNvSpPr txBox="1"/>
          <p:nvPr>
            <p:ph idx="12" type="sldNum"/>
          </p:nvPr>
        </p:nvSpPr>
        <p:spPr>
          <a:xfrm>
            <a:off x="11090983" y="6416935"/>
            <a:ext cx="262800" cy="276900"/>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300">
              <a:solidFill>
                <a:srgbClr val="585858"/>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87" name="Shape 87"/>
        <p:cNvGrpSpPr/>
        <p:nvPr/>
      </p:nvGrpSpPr>
      <p:grpSpPr>
        <a:xfrm>
          <a:off x="0" y="0"/>
          <a:ext cx="0" cy="0"/>
          <a:chOff x="0" y="0"/>
          <a:chExt cx="0" cy="0"/>
        </a:xfrm>
      </p:grpSpPr>
      <p:sp>
        <p:nvSpPr>
          <p:cNvPr id="88" name="Google Shape;88;g3e026bbf44d_5_85"/>
          <p:cNvSpPr txBox="1"/>
          <p:nvPr>
            <p:ph type="title"/>
          </p:nvPr>
        </p:nvSpPr>
        <p:spPr>
          <a:xfrm>
            <a:off x="415611" y="992765"/>
            <a:ext cx="11360700" cy="2736900"/>
          </a:xfrm>
          <a:prstGeom prst="rect">
            <a:avLst/>
          </a:prstGeom>
          <a:noFill/>
          <a:ln>
            <a:noFill/>
          </a:ln>
        </p:spPr>
        <p:txBody>
          <a:bodyPr anchorCtr="0" anchor="b" bIns="121875" lIns="121875" spcFirstLastPara="1" rIns="121875" wrap="square" tIns="121875">
            <a:normAutofit/>
          </a:bodyPr>
          <a:lstStyle>
            <a:lvl1pPr lvl="0" algn="ctr">
              <a:lnSpc>
                <a:spcPct val="100000"/>
              </a:lnSpc>
              <a:spcBef>
                <a:spcPts val="0"/>
              </a:spcBef>
              <a:spcAft>
                <a:spcPts val="0"/>
              </a:spcAft>
              <a:buClr>
                <a:srgbClr val="000000"/>
              </a:buClr>
              <a:buSzPts val="6900"/>
              <a:buFont typeface="Arial"/>
              <a:buNone/>
              <a:defRPr sz="6900"/>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89" name="Google Shape;89;g3e026bbf44d_5_85"/>
          <p:cNvSpPr txBox="1"/>
          <p:nvPr>
            <p:ph idx="1" type="body"/>
          </p:nvPr>
        </p:nvSpPr>
        <p:spPr>
          <a:xfrm>
            <a:off x="415599" y="3778833"/>
            <a:ext cx="11360700" cy="1056900"/>
          </a:xfrm>
          <a:prstGeom prst="rect">
            <a:avLst/>
          </a:prstGeom>
          <a:noFill/>
          <a:ln>
            <a:noFill/>
          </a:ln>
        </p:spPr>
        <p:txBody>
          <a:bodyPr anchorCtr="0" anchor="t" bIns="121875" lIns="121875" spcFirstLastPara="1" rIns="121875" wrap="square" tIns="121875">
            <a:normAutofit/>
          </a:bodyPr>
          <a:lstStyle>
            <a:lvl1pPr indent="-228600" lvl="0" marL="457200" algn="ctr">
              <a:lnSpc>
                <a:spcPct val="100000"/>
              </a:lnSpc>
              <a:spcBef>
                <a:spcPts val="0"/>
              </a:spcBef>
              <a:spcAft>
                <a:spcPts val="0"/>
              </a:spcAft>
              <a:buClr>
                <a:srgbClr val="585858"/>
              </a:buClr>
              <a:buSzPts val="3700"/>
              <a:buFont typeface="Arial"/>
              <a:buNone/>
              <a:defRPr sz="3700"/>
            </a:lvl1pPr>
            <a:lvl2pPr indent="-228600" lvl="1" marL="914400" algn="ctr">
              <a:lnSpc>
                <a:spcPct val="100000"/>
              </a:lnSpc>
              <a:spcBef>
                <a:spcPts val="0"/>
              </a:spcBef>
              <a:spcAft>
                <a:spcPts val="0"/>
              </a:spcAft>
              <a:buClr>
                <a:srgbClr val="585858"/>
              </a:buClr>
              <a:buSzPts val="3700"/>
              <a:buFont typeface="Arial"/>
              <a:buNone/>
              <a:defRPr sz="3700"/>
            </a:lvl2pPr>
            <a:lvl3pPr indent="-228600" lvl="2" marL="1371600" algn="ctr">
              <a:lnSpc>
                <a:spcPct val="100000"/>
              </a:lnSpc>
              <a:spcBef>
                <a:spcPts val="0"/>
              </a:spcBef>
              <a:spcAft>
                <a:spcPts val="0"/>
              </a:spcAft>
              <a:buClr>
                <a:srgbClr val="585858"/>
              </a:buClr>
              <a:buSzPts val="3700"/>
              <a:buFont typeface="Arial"/>
              <a:buNone/>
              <a:defRPr sz="3700"/>
            </a:lvl3pPr>
            <a:lvl4pPr indent="-228600" lvl="3" marL="1828800" algn="ctr">
              <a:lnSpc>
                <a:spcPct val="100000"/>
              </a:lnSpc>
              <a:spcBef>
                <a:spcPts val="0"/>
              </a:spcBef>
              <a:spcAft>
                <a:spcPts val="0"/>
              </a:spcAft>
              <a:buClr>
                <a:srgbClr val="585858"/>
              </a:buClr>
              <a:buSzPts val="3700"/>
              <a:buFont typeface="Arial"/>
              <a:buNone/>
              <a:defRPr sz="3700"/>
            </a:lvl4pPr>
            <a:lvl5pPr indent="-228600" lvl="4" marL="2286000" algn="ctr">
              <a:lnSpc>
                <a:spcPct val="100000"/>
              </a:lnSpc>
              <a:spcBef>
                <a:spcPts val="0"/>
              </a:spcBef>
              <a:spcAft>
                <a:spcPts val="0"/>
              </a:spcAft>
              <a:buClr>
                <a:srgbClr val="585858"/>
              </a:buClr>
              <a:buSzPts val="3700"/>
              <a:buFont typeface="Arial"/>
              <a:buNone/>
              <a:defRPr sz="3700"/>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90" name="Google Shape;90;g3e026bbf44d_5_85"/>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type="secHead">
  <p:cSld name="SECTION_HEADER">
    <p:spTree>
      <p:nvGrpSpPr>
        <p:cNvPr id="91" name="Shape 91"/>
        <p:cNvGrpSpPr/>
        <p:nvPr/>
      </p:nvGrpSpPr>
      <p:grpSpPr>
        <a:xfrm>
          <a:off x="0" y="0"/>
          <a:ext cx="0" cy="0"/>
          <a:chOff x="0" y="0"/>
          <a:chExt cx="0" cy="0"/>
        </a:xfrm>
      </p:grpSpPr>
      <p:sp>
        <p:nvSpPr>
          <p:cNvPr id="92" name="Google Shape;92;g3e026bbf44d_5_89"/>
          <p:cNvSpPr txBox="1"/>
          <p:nvPr>
            <p:ph type="title"/>
          </p:nvPr>
        </p:nvSpPr>
        <p:spPr>
          <a:xfrm>
            <a:off x="415599" y="2867799"/>
            <a:ext cx="11360700" cy="1122300"/>
          </a:xfrm>
          <a:prstGeom prst="rect">
            <a:avLst/>
          </a:prstGeom>
          <a:noFill/>
          <a:ln>
            <a:noFill/>
          </a:ln>
        </p:spPr>
        <p:txBody>
          <a:bodyPr anchorCtr="0" anchor="ctr" bIns="121875" lIns="121875" spcFirstLastPara="1" rIns="121875" wrap="square" tIns="121875">
            <a:normAutofit/>
          </a:bodyPr>
          <a:lstStyle>
            <a:lvl1pPr lvl="0" algn="ctr">
              <a:lnSpc>
                <a:spcPct val="100000"/>
              </a:lnSpc>
              <a:spcBef>
                <a:spcPts val="0"/>
              </a:spcBef>
              <a:spcAft>
                <a:spcPts val="0"/>
              </a:spcAft>
              <a:buClr>
                <a:srgbClr val="000000"/>
              </a:buClr>
              <a:buSzPts val="4800"/>
              <a:buFont typeface="Arial"/>
              <a:buNone/>
              <a:defRPr sz="4800"/>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93" name="Google Shape;93;g3e026bbf44d_5_89"/>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p:cSld name="TITLE_AND_BODY 2">
    <p:spTree>
      <p:nvGrpSpPr>
        <p:cNvPr id="94" name="Shape 94"/>
        <p:cNvGrpSpPr/>
        <p:nvPr/>
      </p:nvGrpSpPr>
      <p:grpSpPr>
        <a:xfrm>
          <a:off x="0" y="0"/>
          <a:ext cx="0" cy="0"/>
          <a:chOff x="0" y="0"/>
          <a:chExt cx="0" cy="0"/>
        </a:xfrm>
      </p:grpSpPr>
      <p:sp>
        <p:nvSpPr>
          <p:cNvPr id="95" name="Google Shape;95;g3e026bbf44d_5_92"/>
          <p:cNvSpPr txBox="1"/>
          <p:nvPr>
            <p:ph type="title"/>
          </p:nvPr>
        </p:nvSpPr>
        <p:spPr>
          <a:xfrm>
            <a:off x="415599" y="593367"/>
            <a:ext cx="11360700" cy="763500"/>
          </a:xfrm>
          <a:prstGeom prst="rect">
            <a:avLst/>
          </a:prstGeom>
          <a:noFill/>
          <a:ln>
            <a:noFill/>
          </a:ln>
        </p:spPr>
        <p:txBody>
          <a:bodyPr anchorCtr="0" anchor="t" bIns="121875" lIns="121875" spcFirstLastPara="1" rIns="121875" wrap="square" tIns="121875">
            <a:normAutofit/>
          </a:bodyPr>
          <a:lstStyle>
            <a:lvl1pPr lvl="0" algn="l">
              <a:lnSpc>
                <a:spcPct val="100000"/>
              </a:lnSpc>
              <a:spcBef>
                <a:spcPts val="0"/>
              </a:spcBef>
              <a:spcAft>
                <a:spcPts val="0"/>
              </a:spcAft>
              <a:buClr>
                <a:srgbClr val="000000"/>
              </a:buClr>
              <a:buSzPts val="2400"/>
              <a:buNone/>
              <a:defRPr/>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96" name="Google Shape;96;g3e026bbf44d_5_92"/>
          <p:cNvSpPr txBox="1"/>
          <p:nvPr>
            <p:ph idx="1" type="body"/>
          </p:nvPr>
        </p:nvSpPr>
        <p:spPr>
          <a:xfrm>
            <a:off x="415599" y="1536633"/>
            <a:ext cx="11360700" cy="4555200"/>
          </a:xfrm>
          <a:prstGeom prst="rect">
            <a:avLst/>
          </a:prstGeom>
          <a:noFill/>
          <a:ln>
            <a:noFill/>
          </a:ln>
        </p:spPr>
        <p:txBody>
          <a:bodyPr anchorCtr="0" anchor="t" bIns="121875" lIns="121875" spcFirstLastPara="1" rIns="121875" wrap="square" tIns="121875">
            <a:norm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0"/>
              </a:spcBef>
              <a:spcAft>
                <a:spcPts val="0"/>
              </a:spcAft>
              <a:buSzPts val="2400"/>
              <a:buChar char="○"/>
              <a:defRPr/>
            </a:lvl2pPr>
            <a:lvl3pPr indent="-381000" lvl="2" marL="1371600" algn="l">
              <a:lnSpc>
                <a:spcPct val="115000"/>
              </a:lnSpc>
              <a:spcBef>
                <a:spcPts val="0"/>
              </a:spcBef>
              <a:spcAft>
                <a:spcPts val="0"/>
              </a:spcAft>
              <a:buSzPts val="2400"/>
              <a:buChar char="■"/>
              <a:defRPr/>
            </a:lvl3pPr>
            <a:lvl4pPr indent="-381000" lvl="3" marL="1828800" algn="l">
              <a:lnSpc>
                <a:spcPct val="115000"/>
              </a:lnSpc>
              <a:spcBef>
                <a:spcPts val="0"/>
              </a:spcBef>
              <a:spcAft>
                <a:spcPts val="0"/>
              </a:spcAft>
              <a:buSzPts val="2400"/>
              <a:buChar char="●"/>
              <a:defRPr/>
            </a:lvl4pPr>
            <a:lvl5pPr indent="-381000" lvl="4" marL="2286000" algn="l">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97" name="Google Shape;97;g3e026bbf44d_5_92"/>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 type="twoColTx">
  <p:cSld name="TITLE_AND_TWO_COLUMNS">
    <p:spTree>
      <p:nvGrpSpPr>
        <p:cNvPr id="98" name="Shape 98"/>
        <p:cNvGrpSpPr/>
        <p:nvPr/>
      </p:nvGrpSpPr>
      <p:grpSpPr>
        <a:xfrm>
          <a:off x="0" y="0"/>
          <a:ext cx="0" cy="0"/>
          <a:chOff x="0" y="0"/>
          <a:chExt cx="0" cy="0"/>
        </a:xfrm>
      </p:grpSpPr>
      <p:sp>
        <p:nvSpPr>
          <p:cNvPr id="99" name="Google Shape;99;g3e026bbf44d_5_96"/>
          <p:cNvSpPr txBox="1"/>
          <p:nvPr>
            <p:ph type="title"/>
          </p:nvPr>
        </p:nvSpPr>
        <p:spPr>
          <a:xfrm>
            <a:off x="415599" y="593367"/>
            <a:ext cx="11360700" cy="763500"/>
          </a:xfrm>
          <a:prstGeom prst="rect">
            <a:avLst/>
          </a:prstGeom>
          <a:noFill/>
          <a:ln>
            <a:noFill/>
          </a:ln>
        </p:spPr>
        <p:txBody>
          <a:bodyPr anchorCtr="0" anchor="t" bIns="121875" lIns="121875" spcFirstLastPara="1" rIns="121875" wrap="square" tIns="121875">
            <a:normAutofit/>
          </a:bodyPr>
          <a:lstStyle>
            <a:lvl1pPr lvl="0" algn="l">
              <a:lnSpc>
                <a:spcPct val="100000"/>
              </a:lnSpc>
              <a:spcBef>
                <a:spcPts val="0"/>
              </a:spcBef>
              <a:spcAft>
                <a:spcPts val="0"/>
              </a:spcAft>
              <a:buClr>
                <a:srgbClr val="000000"/>
              </a:buClr>
              <a:buSzPts val="2400"/>
              <a:buNone/>
              <a:defRPr/>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100" name="Google Shape;100;g3e026bbf44d_5_96"/>
          <p:cNvSpPr txBox="1"/>
          <p:nvPr>
            <p:ph idx="1" type="body"/>
          </p:nvPr>
        </p:nvSpPr>
        <p:spPr>
          <a:xfrm>
            <a:off x="415599" y="1536633"/>
            <a:ext cx="5333100" cy="4555200"/>
          </a:xfrm>
          <a:prstGeom prst="rect">
            <a:avLst/>
          </a:prstGeom>
          <a:noFill/>
          <a:ln>
            <a:noFill/>
          </a:ln>
        </p:spPr>
        <p:txBody>
          <a:bodyPr anchorCtr="0" anchor="t" bIns="121875" lIns="121875" spcFirstLastPara="1" rIns="121875" wrap="square" tIns="121875">
            <a:normAutofit/>
          </a:bodyPr>
          <a:lstStyle>
            <a:lvl1pPr indent="-349250" lvl="0" marL="457200" algn="l">
              <a:lnSpc>
                <a:spcPct val="115000"/>
              </a:lnSpc>
              <a:spcBef>
                <a:spcPts val="0"/>
              </a:spcBef>
              <a:spcAft>
                <a:spcPts val="0"/>
              </a:spcAft>
              <a:buSzPts val="1900"/>
              <a:buChar char="●"/>
              <a:defRPr sz="1900"/>
            </a:lvl1pPr>
            <a:lvl2pPr indent="-349250" lvl="1" marL="914400" algn="l">
              <a:lnSpc>
                <a:spcPct val="115000"/>
              </a:lnSpc>
              <a:spcBef>
                <a:spcPts val="0"/>
              </a:spcBef>
              <a:spcAft>
                <a:spcPts val="0"/>
              </a:spcAft>
              <a:buSzPts val="1900"/>
              <a:buChar char="○"/>
              <a:defRPr sz="1900"/>
            </a:lvl2pPr>
            <a:lvl3pPr indent="-349250" lvl="2" marL="1371600" algn="l">
              <a:lnSpc>
                <a:spcPct val="115000"/>
              </a:lnSpc>
              <a:spcBef>
                <a:spcPts val="0"/>
              </a:spcBef>
              <a:spcAft>
                <a:spcPts val="0"/>
              </a:spcAft>
              <a:buSzPts val="1900"/>
              <a:buChar char="■"/>
              <a:defRPr sz="1900"/>
            </a:lvl3pPr>
            <a:lvl4pPr indent="-349250" lvl="3" marL="1828800" algn="l">
              <a:lnSpc>
                <a:spcPct val="115000"/>
              </a:lnSpc>
              <a:spcBef>
                <a:spcPts val="0"/>
              </a:spcBef>
              <a:spcAft>
                <a:spcPts val="0"/>
              </a:spcAft>
              <a:buSzPts val="1900"/>
              <a:buChar char="●"/>
              <a:defRPr sz="1900"/>
            </a:lvl4pPr>
            <a:lvl5pPr indent="-349250" lvl="4" marL="2286000" algn="l">
              <a:lnSpc>
                <a:spcPct val="115000"/>
              </a:lnSpc>
              <a:spcBef>
                <a:spcPts val="0"/>
              </a:spcBef>
              <a:spcAft>
                <a:spcPts val="0"/>
              </a:spcAft>
              <a:buSzPts val="1900"/>
              <a:buChar char="○"/>
              <a:defRPr sz="1900"/>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101" name="Google Shape;101;g3e026bbf44d_5_96"/>
          <p:cNvSpPr txBox="1"/>
          <p:nvPr>
            <p:ph idx="2" type="body"/>
          </p:nvPr>
        </p:nvSpPr>
        <p:spPr>
          <a:xfrm>
            <a:off x="6443199" y="1536633"/>
            <a:ext cx="5333100" cy="4555200"/>
          </a:xfrm>
          <a:prstGeom prst="rect">
            <a:avLst/>
          </a:prstGeom>
          <a:noFill/>
          <a:ln>
            <a:noFill/>
          </a:ln>
        </p:spPr>
        <p:txBody>
          <a:bodyPr anchorCtr="0" anchor="t" bIns="121875" lIns="121875" spcFirstLastPara="1" rIns="121875" wrap="square" tIns="121875">
            <a:norm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0"/>
              </a:spcBef>
              <a:spcAft>
                <a:spcPts val="0"/>
              </a:spcAft>
              <a:buSzPts val="2400"/>
              <a:buChar char="○"/>
              <a:defRPr/>
            </a:lvl2pPr>
            <a:lvl3pPr indent="-381000" lvl="2" marL="1371600" algn="l">
              <a:lnSpc>
                <a:spcPct val="115000"/>
              </a:lnSpc>
              <a:spcBef>
                <a:spcPts val="0"/>
              </a:spcBef>
              <a:spcAft>
                <a:spcPts val="0"/>
              </a:spcAft>
              <a:buSzPts val="2400"/>
              <a:buChar char="■"/>
              <a:defRPr/>
            </a:lvl3pPr>
            <a:lvl4pPr indent="-381000" lvl="3" marL="1828800" algn="l">
              <a:lnSpc>
                <a:spcPct val="115000"/>
              </a:lnSpc>
              <a:spcBef>
                <a:spcPts val="0"/>
              </a:spcBef>
              <a:spcAft>
                <a:spcPts val="0"/>
              </a:spcAft>
              <a:buSzPts val="2400"/>
              <a:buChar char="●"/>
              <a:defRPr/>
            </a:lvl4pPr>
            <a:lvl5pPr indent="-381000" lvl="4" marL="2286000" algn="l">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102" name="Google Shape;102;g3e026bbf44d_5_96"/>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type="titleOnly">
  <p:cSld name="TITLE_ONLY">
    <p:spTree>
      <p:nvGrpSpPr>
        <p:cNvPr id="103" name="Shape 103"/>
        <p:cNvGrpSpPr/>
        <p:nvPr/>
      </p:nvGrpSpPr>
      <p:grpSpPr>
        <a:xfrm>
          <a:off x="0" y="0"/>
          <a:ext cx="0" cy="0"/>
          <a:chOff x="0" y="0"/>
          <a:chExt cx="0" cy="0"/>
        </a:xfrm>
      </p:grpSpPr>
      <p:sp>
        <p:nvSpPr>
          <p:cNvPr id="104" name="Google Shape;104;g3e026bbf44d_5_101"/>
          <p:cNvSpPr txBox="1"/>
          <p:nvPr>
            <p:ph type="title"/>
          </p:nvPr>
        </p:nvSpPr>
        <p:spPr>
          <a:xfrm>
            <a:off x="415599" y="593367"/>
            <a:ext cx="11360700" cy="763500"/>
          </a:xfrm>
          <a:prstGeom prst="rect">
            <a:avLst/>
          </a:prstGeom>
          <a:noFill/>
          <a:ln>
            <a:noFill/>
          </a:ln>
        </p:spPr>
        <p:txBody>
          <a:bodyPr anchorCtr="0" anchor="t" bIns="121875" lIns="121875" spcFirstLastPara="1" rIns="121875" wrap="square" tIns="121875">
            <a:normAutofit/>
          </a:bodyPr>
          <a:lstStyle>
            <a:lvl1pPr lvl="0" algn="l">
              <a:lnSpc>
                <a:spcPct val="100000"/>
              </a:lnSpc>
              <a:spcBef>
                <a:spcPts val="0"/>
              </a:spcBef>
              <a:spcAft>
                <a:spcPts val="0"/>
              </a:spcAft>
              <a:buClr>
                <a:srgbClr val="000000"/>
              </a:buClr>
              <a:buSzPts val="2400"/>
              <a:buNone/>
              <a:defRPr/>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105" name="Google Shape;105;g3e026bbf44d_5_101"/>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_COLUMN_TEXT">
  <p:cSld name="ONE_COLUMN_TEXT">
    <p:spTree>
      <p:nvGrpSpPr>
        <p:cNvPr id="106" name="Shape 106"/>
        <p:cNvGrpSpPr/>
        <p:nvPr/>
      </p:nvGrpSpPr>
      <p:grpSpPr>
        <a:xfrm>
          <a:off x="0" y="0"/>
          <a:ext cx="0" cy="0"/>
          <a:chOff x="0" y="0"/>
          <a:chExt cx="0" cy="0"/>
        </a:xfrm>
      </p:grpSpPr>
      <p:sp>
        <p:nvSpPr>
          <p:cNvPr id="107" name="Google Shape;107;g3e026bbf44d_5_104"/>
          <p:cNvSpPr txBox="1"/>
          <p:nvPr>
            <p:ph type="title"/>
          </p:nvPr>
        </p:nvSpPr>
        <p:spPr>
          <a:xfrm>
            <a:off x="415599" y="740800"/>
            <a:ext cx="3744000" cy="1007700"/>
          </a:xfrm>
          <a:prstGeom prst="rect">
            <a:avLst/>
          </a:prstGeom>
          <a:noFill/>
          <a:ln>
            <a:noFill/>
          </a:ln>
        </p:spPr>
        <p:txBody>
          <a:bodyPr anchorCtr="0" anchor="b" bIns="121875" lIns="121875" spcFirstLastPara="1" rIns="121875" wrap="square" tIns="121875">
            <a:normAutofit/>
          </a:bodyPr>
          <a:lstStyle>
            <a:lvl1pPr lvl="0" algn="l">
              <a:lnSpc>
                <a:spcPct val="100000"/>
              </a:lnSpc>
              <a:spcBef>
                <a:spcPts val="0"/>
              </a:spcBef>
              <a:spcAft>
                <a:spcPts val="0"/>
              </a:spcAft>
              <a:buClr>
                <a:srgbClr val="000000"/>
              </a:buClr>
              <a:buSzPts val="3200"/>
              <a:buFont typeface="Arial"/>
              <a:buNone/>
              <a:defRPr sz="3200"/>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108" name="Google Shape;108;g3e026bbf44d_5_104"/>
          <p:cNvSpPr txBox="1"/>
          <p:nvPr>
            <p:ph idx="1" type="body"/>
          </p:nvPr>
        </p:nvSpPr>
        <p:spPr>
          <a:xfrm>
            <a:off x="415599" y="1852799"/>
            <a:ext cx="3744000" cy="4239300"/>
          </a:xfrm>
          <a:prstGeom prst="rect">
            <a:avLst/>
          </a:prstGeom>
          <a:noFill/>
          <a:ln>
            <a:noFill/>
          </a:ln>
        </p:spPr>
        <p:txBody>
          <a:bodyPr anchorCtr="0" anchor="t" bIns="121875" lIns="121875" spcFirstLastPara="1" rIns="121875" wrap="square" tIns="121875">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109" name="Google Shape;109;g3e026bbf44d_5_104"/>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_POINT">
  <p:cSld name="MAIN_POINT">
    <p:spTree>
      <p:nvGrpSpPr>
        <p:cNvPr id="110" name="Shape 110"/>
        <p:cNvGrpSpPr/>
        <p:nvPr/>
      </p:nvGrpSpPr>
      <p:grpSpPr>
        <a:xfrm>
          <a:off x="0" y="0"/>
          <a:ext cx="0" cy="0"/>
          <a:chOff x="0" y="0"/>
          <a:chExt cx="0" cy="0"/>
        </a:xfrm>
      </p:grpSpPr>
      <p:sp>
        <p:nvSpPr>
          <p:cNvPr id="111" name="Google Shape;111;g3e026bbf44d_5_108"/>
          <p:cNvSpPr txBox="1"/>
          <p:nvPr>
            <p:ph type="title"/>
          </p:nvPr>
        </p:nvSpPr>
        <p:spPr>
          <a:xfrm>
            <a:off x="653667" y="600199"/>
            <a:ext cx="8490300" cy="5454300"/>
          </a:xfrm>
          <a:prstGeom prst="rect">
            <a:avLst/>
          </a:prstGeom>
          <a:noFill/>
          <a:ln>
            <a:noFill/>
          </a:ln>
        </p:spPr>
        <p:txBody>
          <a:bodyPr anchorCtr="0" anchor="ctr" bIns="121875" lIns="121875" spcFirstLastPara="1" rIns="121875" wrap="square" tIns="121875">
            <a:normAutofit/>
          </a:bodyPr>
          <a:lstStyle>
            <a:lvl1pPr lvl="0" algn="l">
              <a:lnSpc>
                <a:spcPct val="100000"/>
              </a:lnSpc>
              <a:spcBef>
                <a:spcPts val="0"/>
              </a:spcBef>
              <a:spcAft>
                <a:spcPts val="0"/>
              </a:spcAft>
              <a:buClr>
                <a:srgbClr val="000000"/>
              </a:buClr>
              <a:buSzPts val="6400"/>
              <a:buFont typeface="Arial"/>
              <a:buNone/>
              <a:defRPr sz="6400"/>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112" name="Google Shape;112;g3e026bbf44d_5_108"/>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spTree>
      <p:nvGrpSpPr>
        <p:cNvPr id="21" name="Shape 21"/>
        <p:cNvGrpSpPr/>
        <p:nvPr/>
      </p:nvGrpSpPr>
      <p:grpSpPr>
        <a:xfrm>
          <a:off x="0" y="0"/>
          <a:ext cx="0" cy="0"/>
          <a:chOff x="0" y="0"/>
          <a:chExt cx="0" cy="0"/>
        </a:xfrm>
      </p:grpSpPr>
      <p:sp>
        <p:nvSpPr>
          <p:cNvPr id="22" name="Google Shape;22;g26df7b9a88a_1_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g26df7b9a88a_1_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g26df7b9a88a_1_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TITLE_AND_DESCRIPTION">
  <p:cSld name="SECTION_TITLE_AND_DESCRIPTION">
    <p:spTree>
      <p:nvGrpSpPr>
        <p:cNvPr id="113" name="Shape 113"/>
        <p:cNvGrpSpPr/>
        <p:nvPr/>
      </p:nvGrpSpPr>
      <p:grpSpPr>
        <a:xfrm>
          <a:off x="0" y="0"/>
          <a:ext cx="0" cy="0"/>
          <a:chOff x="0" y="0"/>
          <a:chExt cx="0" cy="0"/>
        </a:xfrm>
      </p:grpSpPr>
      <p:sp>
        <p:nvSpPr>
          <p:cNvPr id="114" name="Google Shape;114;g3e026bbf44d_5_111"/>
          <p:cNvSpPr/>
          <p:nvPr/>
        </p:nvSpPr>
        <p:spPr>
          <a:xfrm>
            <a:off x="6096000" y="-167"/>
            <a:ext cx="6096000" cy="6858000"/>
          </a:xfrm>
          <a:prstGeom prst="rect">
            <a:avLst/>
          </a:prstGeom>
          <a:solidFill>
            <a:srgbClr val="EEEEEE"/>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15" name="Google Shape;115;g3e026bbf44d_5_111"/>
          <p:cNvSpPr txBox="1"/>
          <p:nvPr>
            <p:ph type="title"/>
          </p:nvPr>
        </p:nvSpPr>
        <p:spPr>
          <a:xfrm>
            <a:off x="354000" y="1644233"/>
            <a:ext cx="5393700" cy="1976400"/>
          </a:xfrm>
          <a:prstGeom prst="rect">
            <a:avLst/>
          </a:prstGeom>
          <a:noFill/>
          <a:ln>
            <a:noFill/>
          </a:ln>
        </p:spPr>
        <p:txBody>
          <a:bodyPr anchorCtr="0" anchor="b" bIns="121875" lIns="121875" spcFirstLastPara="1" rIns="121875" wrap="square" tIns="121875">
            <a:normAutofit/>
          </a:bodyPr>
          <a:lstStyle>
            <a:lvl1pPr lvl="0" algn="ctr">
              <a:lnSpc>
                <a:spcPct val="100000"/>
              </a:lnSpc>
              <a:spcBef>
                <a:spcPts val="0"/>
              </a:spcBef>
              <a:spcAft>
                <a:spcPts val="0"/>
              </a:spcAft>
              <a:buClr>
                <a:srgbClr val="000000"/>
              </a:buClr>
              <a:buSzPts val="5600"/>
              <a:buFont typeface="Arial"/>
              <a:buNone/>
              <a:defRPr sz="5600"/>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p:txBody>
      </p:sp>
      <p:sp>
        <p:nvSpPr>
          <p:cNvPr id="116" name="Google Shape;116;g3e026bbf44d_5_111"/>
          <p:cNvSpPr txBox="1"/>
          <p:nvPr>
            <p:ph idx="1" type="body"/>
          </p:nvPr>
        </p:nvSpPr>
        <p:spPr>
          <a:xfrm>
            <a:off x="354000" y="3737433"/>
            <a:ext cx="5393700" cy="1646700"/>
          </a:xfrm>
          <a:prstGeom prst="rect">
            <a:avLst/>
          </a:prstGeom>
          <a:noFill/>
          <a:ln>
            <a:noFill/>
          </a:ln>
        </p:spPr>
        <p:txBody>
          <a:bodyPr anchorCtr="0" anchor="t" bIns="121875" lIns="121875" spcFirstLastPara="1" rIns="121875" wrap="square" tIns="121875">
            <a:normAutofit/>
          </a:bodyPr>
          <a:lstStyle>
            <a:lvl1pPr indent="-228600" lvl="0" marL="457200" algn="ctr">
              <a:lnSpc>
                <a:spcPct val="100000"/>
              </a:lnSpc>
              <a:spcBef>
                <a:spcPts val="0"/>
              </a:spcBef>
              <a:spcAft>
                <a:spcPts val="0"/>
              </a:spcAft>
              <a:buClr>
                <a:srgbClr val="585858"/>
              </a:buClr>
              <a:buSzPts val="2800"/>
              <a:buFont typeface="Arial"/>
              <a:buNone/>
              <a:defRPr sz="2800"/>
            </a:lvl1pPr>
            <a:lvl2pPr indent="-228600" lvl="1" marL="914400" algn="ctr">
              <a:lnSpc>
                <a:spcPct val="100000"/>
              </a:lnSpc>
              <a:spcBef>
                <a:spcPts val="0"/>
              </a:spcBef>
              <a:spcAft>
                <a:spcPts val="0"/>
              </a:spcAft>
              <a:buClr>
                <a:srgbClr val="585858"/>
              </a:buClr>
              <a:buSzPts val="2800"/>
              <a:buFont typeface="Arial"/>
              <a:buNone/>
              <a:defRPr sz="2800"/>
            </a:lvl2pPr>
            <a:lvl3pPr indent="-228600" lvl="2" marL="1371600" algn="ctr">
              <a:lnSpc>
                <a:spcPct val="100000"/>
              </a:lnSpc>
              <a:spcBef>
                <a:spcPts val="0"/>
              </a:spcBef>
              <a:spcAft>
                <a:spcPts val="0"/>
              </a:spcAft>
              <a:buClr>
                <a:srgbClr val="585858"/>
              </a:buClr>
              <a:buSzPts val="2800"/>
              <a:buFont typeface="Arial"/>
              <a:buNone/>
              <a:defRPr sz="2800"/>
            </a:lvl3pPr>
            <a:lvl4pPr indent="-228600" lvl="3" marL="1828800" algn="ctr">
              <a:lnSpc>
                <a:spcPct val="100000"/>
              </a:lnSpc>
              <a:spcBef>
                <a:spcPts val="0"/>
              </a:spcBef>
              <a:spcAft>
                <a:spcPts val="0"/>
              </a:spcAft>
              <a:buClr>
                <a:srgbClr val="585858"/>
              </a:buClr>
              <a:buSzPts val="2800"/>
              <a:buFont typeface="Arial"/>
              <a:buNone/>
              <a:defRPr sz="2800"/>
            </a:lvl4pPr>
            <a:lvl5pPr indent="-228600" lvl="4" marL="2286000" algn="ctr">
              <a:lnSpc>
                <a:spcPct val="100000"/>
              </a:lnSpc>
              <a:spcBef>
                <a:spcPts val="0"/>
              </a:spcBef>
              <a:spcAft>
                <a:spcPts val="0"/>
              </a:spcAft>
              <a:buClr>
                <a:srgbClr val="585858"/>
              </a:buClr>
              <a:buSzPts val="2800"/>
              <a:buFont typeface="Arial"/>
              <a:buNone/>
              <a:defRPr sz="2800"/>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117" name="Google Shape;117;g3e026bbf44d_5_111"/>
          <p:cNvSpPr txBox="1"/>
          <p:nvPr>
            <p:ph idx="2" type="body"/>
          </p:nvPr>
        </p:nvSpPr>
        <p:spPr>
          <a:xfrm>
            <a:off x="6586000" y="965432"/>
            <a:ext cx="5115900" cy="4926900"/>
          </a:xfrm>
          <a:prstGeom prst="rect">
            <a:avLst/>
          </a:prstGeom>
          <a:noFill/>
          <a:ln>
            <a:noFill/>
          </a:ln>
        </p:spPr>
        <p:txBody>
          <a:bodyPr anchorCtr="0" anchor="ctr" bIns="121875" lIns="121875" spcFirstLastPara="1" rIns="121875" wrap="square" tIns="121875">
            <a:norm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0"/>
              </a:spcBef>
              <a:spcAft>
                <a:spcPts val="0"/>
              </a:spcAft>
              <a:buSzPts val="2400"/>
              <a:buChar char="○"/>
              <a:defRPr/>
            </a:lvl2pPr>
            <a:lvl3pPr indent="-381000" lvl="2" marL="1371600" algn="l">
              <a:lnSpc>
                <a:spcPct val="115000"/>
              </a:lnSpc>
              <a:spcBef>
                <a:spcPts val="0"/>
              </a:spcBef>
              <a:spcAft>
                <a:spcPts val="0"/>
              </a:spcAft>
              <a:buSzPts val="2400"/>
              <a:buChar char="■"/>
              <a:defRPr/>
            </a:lvl3pPr>
            <a:lvl4pPr indent="-381000" lvl="3" marL="1828800" algn="l">
              <a:lnSpc>
                <a:spcPct val="115000"/>
              </a:lnSpc>
              <a:spcBef>
                <a:spcPts val="0"/>
              </a:spcBef>
              <a:spcAft>
                <a:spcPts val="0"/>
              </a:spcAft>
              <a:buSzPts val="2400"/>
              <a:buChar char="●"/>
              <a:defRPr/>
            </a:lvl4pPr>
            <a:lvl5pPr indent="-381000" lvl="4" marL="2286000" algn="l">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118" name="Google Shape;118;g3e026bbf44d_5_111"/>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_ONLY">
  <p:cSld name="CAPTION_ONLY">
    <p:spTree>
      <p:nvGrpSpPr>
        <p:cNvPr id="119" name="Shape 119"/>
        <p:cNvGrpSpPr/>
        <p:nvPr/>
      </p:nvGrpSpPr>
      <p:grpSpPr>
        <a:xfrm>
          <a:off x="0" y="0"/>
          <a:ext cx="0" cy="0"/>
          <a:chOff x="0" y="0"/>
          <a:chExt cx="0" cy="0"/>
        </a:xfrm>
      </p:grpSpPr>
      <p:sp>
        <p:nvSpPr>
          <p:cNvPr id="120" name="Google Shape;120;g3e026bbf44d_5_117"/>
          <p:cNvSpPr txBox="1"/>
          <p:nvPr>
            <p:ph idx="1" type="body"/>
          </p:nvPr>
        </p:nvSpPr>
        <p:spPr>
          <a:xfrm>
            <a:off x="415599" y="5640767"/>
            <a:ext cx="7998300" cy="806700"/>
          </a:xfrm>
          <a:prstGeom prst="rect">
            <a:avLst/>
          </a:prstGeom>
          <a:noFill/>
          <a:ln>
            <a:noFill/>
          </a:ln>
        </p:spPr>
        <p:txBody>
          <a:bodyPr anchorCtr="0" anchor="ctr" bIns="121875" lIns="121875" spcFirstLastPara="1" rIns="121875" wrap="square" tIns="121875">
            <a:normAutofit/>
          </a:bodyPr>
          <a:lstStyle>
            <a:lvl1pPr indent="-228600" lvl="0" marL="457200" algn="l">
              <a:lnSpc>
                <a:spcPct val="100000"/>
              </a:lnSpc>
              <a:spcBef>
                <a:spcPts val="0"/>
              </a:spcBef>
              <a:spcAft>
                <a:spcPts val="0"/>
              </a:spcAft>
              <a:buClr>
                <a:srgbClr val="585858"/>
              </a:buClr>
              <a:buSzPts val="2400"/>
              <a:buNone/>
              <a:defRPr/>
            </a:lvl1pPr>
          </a:lstStyle>
          <a:p/>
        </p:txBody>
      </p:sp>
      <p:sp>
        <p:nvSpPr>
          <p:cNvPr id="121" name="Google Shape;121;g3e026bbf44d_5_117"/>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_NUMBER">
  <p:cSld name="BIG_NUMBER">
    <p:spTree>
      <p:nvGrpSpPr>
        <p:cNvPr id="122" name="Shape 122"/>
        <p:cNvGrpSpPr/>
        <p:nvPr/>
      </p:nvGrpSpPr>
      <p:grpSpPr>
        <a:xfrm>
          <a:off x="0" y="0"/>
          <a:ext cx="0" cy="0"/>
          <a:chOff x="0" y="0"/>
          <a:chExt cx="0" cy="0"/>
        </a:xfrm>
      </p:grpSpPr>
      <p:sp>
        <p:nvSpPr>
          <p:cNvPr id="123" name="Google Shape;123;g3e026bbf44d_5_120"/>
          <p:cNvSpPr txBox="1"/>
          <p:nvPr>
            <p:ph hasCustomPrompt="1" type="title"/>
          </p:nvPr>
        </p:nvSpPr>
        <p:spPr>
          <a:xfrm>
            <a:off x="415599" y="1474833"/>
            <a:ext cx="11360700" cy="2618100"/>
          </a:xfrm>
          <a:prstGeom prst="rect">
            <a:avLst/>
          </a:prstGeom>
          <a:noFill/>
          <a:ln>
            <a:noFill/>
          </a:ln>
        </p:spPr>
        <p:txBody>
          <a:bodyPr anchorCtr="0" anchor="b" bIns="121875" lIns="121875" spcFirstLastPara="1" rIns="121875" wrap="square" tIns="121875">
            <a:normAutofit/>
          </a:bodyPr>
          <a:lstStyle>
            <a:lvl1pPr lvl="0" algn="ctr">
              <a:lnSpc>
                <a:spcPct val="100000"/>
              </a:lnSpc>
              <a:spcBef>
                <a:spcPts val="0"/>
              </a:spcBef>
              <a:spcAft>
                <a:spcPts val="0"/>
              </a:spcAft>
              <a:buClr>
                <a:srgbClr val="000000"/>
              </a:buClr>
              <a:buSzPts val="16000"/>
              <a:buFont typeface="Arial"/>
              <a:buNone/>
              <a:defRPr sz="16000"/>
            </a:lvl1pPr>
            <a:lvl2pPr lvl="1" algn="l">
              <a:lnSpc>
                <a:spcPct val="100000"/>
              </a:lnSpc>
              <a:spcBef>
                <a:spcPts val="0"/>
              </a:spcBef>
              <a:spcAft>
                <a:spcPts val="0"/>
              </a:spcAft>
              <a:buClr>
                <a:srgbClr val="000000"/>
              </a:buClr>
              <a:buSzPts val="2400"/>
              <a:buNone/>
              <a:defRPr/>
            </a:lvl2pPr>
            <a:lvl3pPr lvl="2" algn="l">
              <a:lnSpc>
                <a:spcPct val="100000"/>
              </a:lnSpc>
              <a:spcBef>
                <a:spcPts val="0"/>
              </a:spcBef>
              <a:spcAft>
                <a:spcPts val="0"/>
              </a:spcAft>
              <a:buClr>
                <a:srgbClr val="000000"/>
              </a:buClr>
              <a:buSzPts val="2400"/>
              <a:buNone/>
              <a:defRPr/>
            </a:lvl3pPr>
            <a:lvl4pPr lvl="3" algn="l">
              <a:lnSpc>
                <a:spcPct val="100000"/>
              </a:lnSpc>
              <a:spcBef>
                <a:spcPts val="0"/>
              </a:spcBef>
              <a:spcAft>
                <a:spcPts val="0"/>
              </a:spcAft>
              <a:buClr>
                <a:srgbClr val="000000"/>
              </a:buClr>
              <a:buSzPts val="2400"/>
              <a:buNone/>
              <a:defRPr/>
            </a:lvl4pPr>
            <a:lvl5pPr lvl="4" algn="l">
              <a:lnSpc>
                <a:spcPct val="100000"/>
              </a:lnSpc>
              <a:spcBef>
                <a:spcPts val="0"/>
              </a:spcBef>
              <a:spcAft>
                <a:spcPts val="0"/>
              </a:spcAft>
              <a:buClr>
                <a:srgbClr val="000000"/>
              </a:buClr>
              <a:buSzPts val="2400"/>
              <a:buNone/>
              <a:defRPr/>
            </a:lvl5pPr>
            <a:lvl6pPr lvl="5" algn="l">
              <a:lnSpc>
                <a:spcPct val="100000"/>
              </a:lnSpc>
              <a:spcBef>
                <a:spcPts val="0"/>
              </a:spcBef>
              <a:spcAft>
                <a:spcPts val="0"/>
              </a:spcAft>
              <a:buClr>
                <a:srgbClr val="000000"/>
              </a:buClr>
              <a:buSzPts val="2400"/>
              <a:buNone/>
              <a:defRPr/>
            </a:lvl6pPr>
            <a:lvl7pPr lvl="6" algn="l">
              <a:lnSpc>
                <a:spcPct val="100000"/>
              </a:lnSpc>
              <a:spcBef>
                <a:spcPts val="0"/>
              </a:spcBef>
              <a:spcAft>
                <a:spcPts val="0"/>
              </a:spcAft>
              <a:buClr>
                <a:srgbClr val="000000"/>
              </a:buClr>
              <a:buSzPts val="2400"/>
              <a:buNone/>
              <a:defRPr/>
            </a:lvl7pPr>
            <a:lvl8pPr lvl="7" algn="l">
              <a:lnSpc>
                <a:spcPct val="100000"/>
              </a:lnSpc>
              <a:spcBef>
                <a:spcPts val="0"/>
              </a:spcBef>
              <a:spcAft>
                <a:spcPts val="0"/>
              </a:spcAft>
              <a:buClr>
                <a:srgbClr val="000000"/>
              </a:buClr>
              <a:buSzPts val="2400"/>
              <a:buNone/>
              <a:defRPr/>
            </a:lvl8pPr>
            <a:lvl9pPr lvl="8" algn="l">
              <a:lnSpc>
                <a:spcPct val="100000"/>
              </a:lnSpc>
              <a:spcBef>
                <a:spcPts val="0"/>
              </a:spcBef>
              <a:spcAft>
                <a:spcPts val="0"/>
              </a:spcAft>
              <a:buClr>
                <a:srgbClr val="000000"/>
              </a:buClr>
              <a:buSzPts val="2400"/>
              <a:buNone/>
              <a:defRPr/>
            </a:lvl9pPr>
          </a:lstStyle>
          <a:p>
            <a:r>
              <a:t>xx%</a:t>
            </a:r>
          </a:p>
        </p:txBody>
      </p:sp>
      <p:sp>
        <p:nvSpPr>
          <p:cNvPr id="124" name="Google Shape;124;g3e026bbf44d_5_120"/>
          <p:cNvSpPr txBox="1"/>
          <p:nvPr>
            <p:ph idx="1" type="body"/>
          </p:nvPr>
        </p:nvSpPr>
        <p:spPr>
          <a:xfrm>
            <a:off x="415599" y="4202967"/>
            <a:ext cx="11360700" cy="1734300"/>
          </a:xfrm>
          <a:prstGeom prst="rect">
            <a:avLst/>
          </a:prstGeom>
          <a:noFill/>
          <a:ln>
            <a:noFill/>
          </a:ln>
        </p:spPr>
        <p:txBody>
          <a:bodyPr anchorCtr="0" anchor="t" bIns="121875" lIns="121875" spcFirstLastPara="1" rIns="121875" wrap="square" tIns="121875">
            <a:normAutofit/>
          </a:bodyPr>
          <a:lstStyle>
            <a:lvl1pPr indent="-381000" lvl="0" marL="457200" algn="ctr">
              <a:lnSpc>
                <a:spcPct val="115000"/>
              </a:lnSpc>
              <a:spcBef>
                <a:spcPts val="0"/>
              </a:spcBef>
              <a:spcAft>
                <a:spcPts val="0"/>
              </a:spcAft>
              <a:buSzPts val="2400"/>
              <a:buChar char="●"/>
              <a:defRPr/>
            </a:lvl1pPr>
            <a:lvl2pPr indent="-381000" lvl="1" marL="914400" algn="ctr">
              <a:lnSpc>
                <a:spcPct val="115000"/>
              </a:lnSpc>
              <a:spcBef>
                <a:spcPts val="0"/>
              </a:spcBef>
              <a:spcAft>
                <a:spcPts val="0"/>
              </a:spcAft>
              <a:buSzPts val="2400"/>
              <a:buChar char="○"/>
              <a:defRPr/>
            </a:lvl2pPr>
            <a:lvl3pPr indent="-381000" lvl="2" marL="1371600" algn="ctr">
              <a:lnSpc>
                <a:spcPct val="115000"/>
              </a:lnSpc>
              <a:spcBef>
                <a:spcPts val="0"/>
              </a:spcBef>
              <a:spcAft>
                <a:spcPts val="0"/>
              </a:spcAft>
              <a:buSzPts val="2400"/>
              <a:buChar char="■"/>
              <a:defRPr/>
            </a:lvl3pPr>
            <a:lvl4pPr indent="-381000" lvl="3" marL="1828800" algn="ctr">
              <a:lnSpc>
                <a:spcPct val="115000"/>
              </a:lnSpc>
              <a:spcBef>
                <a:spcPts val="0"/>
              </a:spcBef>
              <a:spcAft>
                <a:spcPts val="0"/>
              </a:spcAft>
              <a:buSzPts val="2400"/>
              <a:buChar char="●"/>
              <a:defRPr/>
            </a:lvl4pPr>
            <a:lvl5pPr indent="-381000" lvl="4" marL="2286000" algn="ctr">
              <a:lnSpc>
                <a:spcPct val="115000"/>
              </a:lnSpc>
              <a:spcBef>
                <a:spcPts val="0"/>
              </a:spcBef>
              <a:spcAft>
                <a:spcPts val="0"/>
              </a:spcAft>
              <a:buSzPts val="2400"/>
              <a:buChar char="○"/>
              <a:defRPr/>
            </a:lvl5pPr>
            <a:lvl6pPr indent="-381000" lvl="5" marL="2743200" algn="l">
              <a:lnSpc>
                <a:spcPct val="115000"/>
              </a:lnSpc>
              <a:spcBef>
                <a:spcPts val="0"/>
              </a:spcBef>
              <a:spcAft>
                <a:spcPts val="0"/>
              </a:spcAft>
              <a:buSzPts val="2400"/>
              <a:buChar char="■"/>
              <a:defRPr/>
            </a:lvl6pPr>
            <a:lvl7pPr indent="-381000" lvl="6" marL="3200400" algn="l">
              <a:lnSpc>
                <a:spcPct val="115000"/>
              </a:lnSpc>
              <a:spcBef>
                <a:spcPts val="0"/>
              </a:spcBef>
              <a:spcAft>
                <a:spcPts val="0"/>
              </a:spcAft>
              <a:buSzPts val="2400"/>
              <a:buChar char="●"/>
              <a:defRPr/>
            </a:lvl7pPr>
            <a:lvl8pPr indent="-381000" lvl="7" marL="3657600" algn="l">
              <a:lnSpc>
                <a:spcPct val="115000"/>
              </a:lnSpc>
              <a:spcBef>
                <a:spcPts val="0"/>
              </a:spcBef>
              <a:spcAft>
                <a:spcPts val="0"/>
              </a:spcAft>
              <a:buSzPts val="2400"/>
              <a:buChar char="○"/>
              <a:defRPr/>
            </a:lvl8pPr>
            <a:lvl9pPr indent="-381000" lvl="8" marL="4114800" algn="l">
              <a:lnSpc>
                <a:spcPct val="115000"/>
              </a:lnSpc>
              <a:spcBef>
                <a:spcPts val="0"/>
              </a:spcBef>
              <a:spcAft>
                <a:spcPts val="0"/>
              </a:spcAft>
              <a:buSzPts val="2400"/>
              <a:buChar char="■"/>
              <a:defRPr/>
            </a:lvl9pPr>
          </a:lstStyle>
          <a:p/>
        </p:txBody>
      </p:sp>
      <p:sp>
        <p:nvSpPr>
          <p:cNvPr id="125" name="Google Shape;125;g3e026bbf44d_5_120"/>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 name="Shape 126"/>
        <p:cNvGrpSpPr/>
        <p:nvPr/>
      </p:nvGrpSpPr>
      <p:grpSpPr>
        <a:xfrm>
          <a:off x="0" y="0"/>
          <a:ext cx="0" cy="0"/>
          <a:chOff x="0" y="0"/>
          <a:chExt cx="0" cy="0"/>
        </a:xfrm>
      </p:grpSpPr>
      <p:sp>
        <p:nvSpPr>
          <p:cNvPr id="127" name="Google Shape;127;g3e026bbf44d_5_124"/>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algn="r">
              <a:lnSpc>
                <a:spcPct val="100000"/>
              </a:lnSpc>
              <a:spcBef>
                <a:spcPts val="0"/>
              </a:spcBef>
              <a:spcAft>
                <a:spcPts val="0"/>
              </a:spcAft>
              <a:buClr>
                <a:srgbClr val="585858"/>
              </a:buClr>
              <a:buSzPts val="1300"/>
              <a:buFont typeface="Arial"/>
              <a:buNone/>
              <a:defRPr sz="1300">
                <a:solidFill>
                  <a:srgbClr val="585858"/>
                </a:solidFill>
              </a:defRPr>
            </a:lvl1pPr>
            <a:lvl2pPr indent="0" lvl="1" marL="0" algn="r">
              <a:lnSpc>
                <a:spcPct val="100000"/>
              </a:lnSpc>
              <a:spcBef>
                <a:spcPts val="0"/>
              </a:spcBef>
              <a:spcAft>
                <a:spcPts val="0"/>
              </a:spcAft>
              <a:buClr>
                <a:srgbClr val="585858"/>
              </a:buClr>
              <a:buSzPts val="1300"/>
              <a:buFont typeface="Arial"/>
              <a:buNone/>
              <a:defRPr sz="1300">
                <a:solidFill>
                  <a:srgbClr val="585858"/>
                </a:solidFill>
              </a:defRPr>
            </a:lvl2pPr>
            <a:lvl3pPr indent="0" lvl="2" marL="0" algn="r">
              <a:lnSpc>
                <a:spcPct val="100000"/>
              </a:lnSpc>
              <a:spcBef>
                <a:spcPts val="0"/>
              </a:spcBef>
              <a:spcAft>
                <a:spcPts val="0"/>
              </a:spcAft>
              <a:buClr>
                <a:srgbClr val="585858"/>
              </a:buClr>
              <a:buSzPts val="1300"/>
              <a:buFont typeface="Arial"/>
              <a:buNone/>
              <a:defRPr sz="1300">
                <a:solidFill>
                  <a:srgbClr val="585858"/>
                </a:solidFill>
              </a:defRPr>
            </a:lvl3pPr>
            <a:lvl4pPr indent="0" lvl="3" marL="0" algn="r">
              <a:lnSpc>
                <a:spcPct val="100000"/>
              </a:lnSpc>
              <a:spcBef>
                <a:spcPts val="0"/>
              </a:spcBef>
              <a:spcAft>
                <a:spcPts val="0"/>
              </a:spcAft>
              <a:buClr>
                <a:srgbClr val="585858"/>
              </a:buClr>
              <a:buSzPts val="1300"/>
              <a:buFont typeface="Arial"/>
              <a:buNone/>
              <a:defRPr sz="1300">
                <a:solidFill>
                  <a:srgbClr val="585858"/>
                </a:solidFill>
              </a:defRPr>
            </a:lvl4pPr>
            <a:lvl5pPr indent="0" lvl="4" marL="0" algn="r">
              <a:lnSpc>
                <a:spcPct val="100000"/>
              </a:lnSpc>
              <a:spcBef>
                <a:spcPts val="0"/>
              </a:spcBef>
              <a:spcAft>
                <a:spcPts val="0"/>
              </a:spcAft>
              <a:buClr>
                <a:srgbClr val="585858"/>
              </a:buClr>
              <a:buSzPts val="1300"/>
              <a:buFont typeface="Arial"/>
              <a:buNone/>
              <a:defRPr sz="1300">
                <a:solidFill>
                  <a:srgbClr val="585858"/>
                </a:solidFill>
              </a:defRPr>
            </a:lvl5pPr>
            <a:lvl6pPr indent="0" lvl="5" marL="0" algn="r">
              <a:lnSpc>
                <a:spcPct val="100000"/>
              </a:lnSpc>
              <a:spcBef>
                <a:spcPts val="0"/>
              </a:spcBef>
              <a:spcAft>
                <a:spcPts val="0"/>
              </a:spcAft>
              <a:buClr>
                <a:srgbClr val="585858"/>
              </a:buClr>
              <a:buSzPts val="1300"/>
              <a:buFont typeface="Arial"/>
              <a:buNone/>
              <a:defRPr sz="1300">
                <a:solidFill>
                  <a:srgbClr val="585858"/>
                </a:solidFill>
              </a:defRPr>
            </a:lvl6pPr>
            <a:lvl7pPr indent="0" lvl="6" marL="0" algn="r">
              <a:lnSpc>
                <a:spcPct val="100000"/>
              </a:lnSpc>
              <a:spcBef>
                <a:spcPts val="0"/>
              </a:spcBef>
              <a:spcAft>
                <a:spcPts val="0"/>
              </a:spcAft>
              <a:buClr>
                <a:srgbClr val="585858"/>
              </a:buClr>
              <a:buSzPts val="1300"/>
              <a:buFont typeface="Arial"/>
              <a:buNone/>
              <a:defRPr sz="1300">
                <a:solidFill>
                  <a:srgbClr val="585858"/>
                </a:solidFill>
              </a:defRPr>
            </a:lvl7pPr>
            <a:lvl8pPr indent="0" lvl="7" marL="0" algn="r">
              <a:lnSpc>
                <a:spcPct val="100000"/>
              </a:lnSpc>
              <a:spcBef>
                <a:spcPts val="0"/>
              </a:spcBef>
              <a:spcAft>
                <a:spcPts val="0"/>
              </a:spcAft>
              <a:buClr>
                <a:srgbClr val="585858"/>
              </a:buClr>
              <a:buSzPts val="1300"/>
              <a:buFont typeface="Arial"/>
              <a:buNone/>
              <a:defRPr sz="1300">
                <a:solidFill>
                  <a:srgbClr val="585858"/>
                </a:solidFill>
              </a:defRPr>
            </a:lvl8pPr>
            <a:lvl9pPr indent="0" lvl="8" marL="0" algn="r">
              <a:lnSpc>
                <a:spcPct val="100000"/>
              </a:lnSpc>
              <a:spcBef>
                <a:spcPts val="0"/>
              </a:spcBef>
              <a:spcAft>
                <a:spcPts val="0"/>
              </a:spcAft>
              <a:buClr>
                <a:srgbClr val="585858"/>
              </a:buClr>
              <a:buSzPts val="1300"/>
              <a:buFont typeface="Arial"/>
              <a:buNone/>
              <a:defRPr sz="1300">
                <a:solidFill>
                  <a:srgbClr val="58585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3" name="Shape 53"/>
        <p:cNvGrpSpPr/>
        <p:nvPr/>
      </p:nvGrpSpPr>
      <p:grpSpPr>
        <a:xfrm>
          <a:off x="0" y="0"/>
          <a:ext cx="0" cy="0"/>
          <a:chOff x="0" y="0"/>
          <a:chExt cx="0" cy="0"/>
        </a:xfrm>
      </p:grpSpPr>
      <p:sp>
        <p:nvSpPr>
          <p:cNvPr id="54" name="Google Shape;54;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6" name="Google Shape;56;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7" name="Google Shape;57;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0" name="Shape 60"/>
        <p:cNvGrpSpPr/>
        <p:nvPr/>
      </p:nvGrpSpPr>
      <p:grpSpPr>
        <a:xfrm>
          <a:off x="0" y="0"/>
          <a:ext cx="0" cy="0"/>
          <a:chOff x="0" y="0"/>
          <a:chExt cx="0" cy="0"/>
        </a:xfrm>
      </p:grpSpPr>
      <p:sp>
        <p:nvSpPr>
          <p:cNvPr id="61" name="Google Shape;61;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4"/>
          <p:cNvSpPr/>
          <p:nvPr>
            <p:ph idx="2" type="pic"/>
          </p:nvPr>
        </p:nvSpPr>
        <p:spPr>
          <a:xfrm>
            <a:off x="5183188" y="987425"/>
            <a:ext cx="6172200" cy="4873625"/>
          </a:xfrm>
          <a:prstGeom prst="rect">
            <a:avLst/>
          </a:prstGeom>
          <a:noFill/>
          <a:ln>
            <a:noFill/>
          </a:ln>
        </p:spPr>
      </p:sp>
      <p:sp>
        <p:nvSpPr>
          <p:cNvPr id="63" name="Google Shape;63;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2.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9" name="Shape 79"/>
        <p:cNvGrpSpPr/>
        <p:nvPr/>
      </p:nvGrpSpPr>
      <p:grpSpPr>
        <a:xfrm>
          <a:off x="0" y="0"/>
          <a:ext cx="0" cy="0"/>
          <a:chOff x="0" y="0"/>
          <a:chExt cx="0" cy="0"/>
        </a:xfrm>
      </p:grpSpPr>
      <p:sp>
        <p:nvSpPr>
          <p:cNvPr id="80" name="Google Shape;80;g3e026bbf44d_5_77"/>
          <p:cNvSpPr txBox="1"/>
          <p:nvPr>
            <p:ph type="title"/>
          </p:nvPr>
        </p:nvSpPr>
        <p:spPr>
          <a:xfrm>
            <a:off x="415599" y="593367"/>
            <a:ext cx="11360700" cy="763500"/>
          </a:xfrm>
          <a:prstGeom prst="rect">
            <a:avLst/>
          </a:prstGeom>
          <a:noFill/>
          <a:ln>
            <a:noFill/>
          </a:ln>
        </p:spPr>
        <p:txBody>
          <a:bodyPr anchorCtr="0" anchor="t" bIns="121875" lIns="121875" spcFirstLastPara="1" rIns="121875" wrap="square" tIns="121875">
            <a:normAutofit/>
          </a:bodyPr>
          <a:lstStyle>
            <a:lvl1pPr lvl="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9pPr>
          </a:lstStyle>
          <a:p/>
        </p:txBody>
      </p:sp>
      <p:sp>
        <p:nvSpPr>
          <p:cNvPr id="81" name="Google Shape;81;g3e026bbf44d_5_77"/>
          <p:cNvSpPr txBox="1"/>
          <p:nvPr>
            <p:ph idx="1" type="body"/>
          </p:nvPr>
        </p:nvSpPr>
        <p:spPr>
          <a:xfrm>
            <a:off x="415599" y="1536633"/>
            <a:ext cx="11360700" cy="4555200"/>
          </a:xfrm>
          <a:prstGeom prst="rect">
            <a:avLst/>
          </a:prstGeom>
          <a:noFill/>
          <a:ln>
            <a:noFill/>
          </a:ln>
        </p:spPr>
        <p:txBody>
          <a:bodyPr anchorCtr="0" anchor="t" bIns="121875" lIns="121875" spcFirstLastPara="1" rIns="121875" wrap="square" tIns="121875">
            <a:normAutofit/>
          </a:bodyPr>
          <a:lstStyle>
            <a:lvl1pPr indent="-381000" lvl="0" marL="4572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1pPr>
            <a:lvl2pPr indent="-381000" lvl="1" marL="9144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2pPr>
            <a:lvl3pPr indent="-381000" lvl="2" marL="13716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3pPr>
            <a:lvl4pPr indent="-381000" lvl="3" marL="18288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4pPr>
            <a:lvl5pPr indent="-381000" lvl="4" marL="22860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5pPr>
            <a:lvl6pPr indent="-381000" lvl="5" marL="27432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6pPr>
            <a:lvl7pPr indent="-381000" lvl="6" marL="32004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7pPr>
            <a:lvl8pPr indent="-381000" lvl="7" marL="36576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8pPr>
            <a:lvl9pPr indent="-381000" lvl="8" marL="4114800" marR="0" algn="l">
              <a:lnSpc>
                <a:spcPct val="115000"/>
              </a:lnSpc>
              <a:spcBef>
                <a:spcPts val="0"/>
              </a:spcBef>
              <a:spcAft>
                <a:spcPts val="0"/>
              </a:spcAft>
              <a:buClr>
                <a:srgbClr val="585858"/>
              </a:buClr>
              <a:buSzPts val="2400"/>
              <a:buFont typeface="Arial"/>
              <a:buChar char="■"/>
              <a:defRPr b="0" i="0" sz="2400" u="none" cap="none" strike="noStrike">
                <a:solidFill>
                  <a:srgbClr val="585858"/>
                </a:solidFill>
                <a:latin typeface="Arial"/>
                <a:ea typeface="Arial"/>
                <a:cs typeface="Arial"/>
                <a:sym typeface="Arial"/>
              </a:defRPr>
            </a:lvl9pPr>
          </a:lstStyle>
          <a:p/>
        </p:txBody>
      </p:sp>
      <p:sp>
        <p:nvSpPr>
          <p:cNvPr id="82" name="Google Shape;82;g3e026bbf44d_5_77"/>
          <p:cNvSpPr txBox="1"/>
          <p:nvPr>
            <p:ph idx="12" type="sldNum"/>
          </p:nvPr>
        </p:nvSpPr>
        <p:spPr>
          <a:xfrm>
            <a:off x="11579127" y="6267759"/>
            <a:ext cx="449100" cy="424500"/>
          </a:xfrm>
          <a:prstGeom prst="rect">
            <a:avLst/>
          </a:prstGeom>
          <a:noFill/>
          <a:ln>
            <a:noFill/>
          </a:ln>
        </p:spPr>
        <p:txBody>
          <a:bodyPr anchorCtr="0" anchor="ctr" bIns="121875" lIns="121875" spcFirstLastPara="1" rIns="121875" wrap="square" tIns="121875">
            <a:normAutofit lnSpcReduction="10000"/>
          </a:bodyPr>
          <a:lstStyle>
            <a:lvl1pPr indent="0" lvl="0"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1pPr>
            <a:lvl2pPr indent="0" lvl="1"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2pPr>
            <a:lvl3pPr indent="0" lvl="2"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3pPr>
            <a:lvl4pPr indent="0" lvl="3"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4pPr>
            <a:lvl5pPr indent="0" lvl="4"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5pPr>
            <a:lvl6pPr indent="0" lvl="5"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6pPr>
            <a:lvl7pPr indent="0" lvl="6"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7pPr>
            <a:lvl8pPr indent="0" lvl="7"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8pPr>
            <a:lvl9pPr indent="0" lvl="8" marL="0" marR="0" algn="r">
              <a:lnSpc>
                <a:spcPct val="100000"/>
              </a:lnSpc>
              <a:spcBef>
                <a:spcPts val="0"/>
              </a:spcBef>
              <a:spcAft>
                <a:spcPts val="0"/>
              </a:spcAft>
              <a:buClr>
                <a:srgbClr val="585858"/>
              </a:buClr>
              <a:buSzPts val="1300"/>
              <a:buFont typeface="Arial"/>
              <a:buNone/>
              <a:defRPr b="0" i="0" sz="1300" u="none" cap="none" strike="noStrike">
                <a:solidFill>
                  <a:srgbClr val="58585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900">
              <a:solidFill>
                <a:srgbClr val="000000"/>
              </a:solidFill>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4.jpg"/><Relationship Id="rId5"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s://www.amazon.com/hz/wishlist/ls/1VR80T3MNBP3W?ref_=wl_share" TargetMode="External"/><Relationship Id="rId4" Type="http://schemas.openxmlformats.org/officeDocument/2006/relationships/image" Target="../media/image1.png"/><Relationship Id="rId5"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1.jp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1.png"/><Relationship Id="rId9" Type="http://schemas.openxmlformats.org/officeDocument/2006/relationships/image" Target="../media/image22.png"/><Relationship Id="rId5" Type="http://schemas.openxmlformats.org/officeDocument/2006/relationships/image" Target="../media/image14.jpg"/><Relationship Id="rId6" Type="http://schemas.openxmlformats.org/officeDocument/2006/relationships/image" Target="../media/image13.jpg"/><Relationship Id="rId7" Type="http://schemas.openxmlformats.org/officeDocument/2006/relationships/image" Target="../media/image10.jpg"/><Relationship Id="rId8"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800"/>
              <a:buFont typeface="Century Gothic"/>
              <a:buNone/>
            </a:pPr>
            <a:r>
              <a:rPr lang="en-US" sz="3800">
                <a:latin typeface="Century Gothic"/>
                <a:ea typeface="Century Gothic"/>
                <a:cs typeface="Century Gothic"/>
                <a:sym typeface="Century Gothic"/>
              </a:rPr>
              <a:t>Welcome to the CFI84 PTSA Meeting!</a:t>
            </a:r>
            <a:endParaRPr/>
          </a:p>
        </p:txBody>
      </p:sp>
      <p:sp>
        <p:nvSpPr>
          <p:cNvPr id="134" name="Google Shape;134;p1"/>
          <p:cNvSpPr txBox="1"/>
          <p:nvPr>
            <p:ph idx="1" type="body"/>
          </p:nvPr>
        </p:nvSpPr>
        <p:spPr>
          <a:xfrm>
            <a:off x="838200" y="1648409"/>
            <a:ext cx="10515600" cy="492345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382E25"/>
              </a:buClr>
              <a:buSzPts val="2800"/>
              <a:buChar char="•"/>
            </a:pPr>
            <a:r>
              <a:rPr lang="en-US">
                <a:solidFill>
                  <a:srgbClr val="382E25"/>
                </a:solidFill>
              </a:rPr>
              <a:t>We’re glad you’re here!</a:t>
            </a:r>
            <a:endParaRPr/>
          </a:p>
          <a:p>
            <a:pPr indent="-228600" lvl="0" marL="228600" rtl="0" algn="l">
              <a:lnSpc>
                <a:spcPct val="90000"/>
              </a:lnSpc>
              <a:spcBef>
                <a:spcPts val="1000"/>
              </a:spcBef>
              <a:spcAft>
                <a:spcPts val="0"/>
              </a:spcAft>
              <a:buClr>
                <a:srgbClr val="382E25"/>
              </a:buClr>
              <a:buSzPts val="2800"/>
              <a:buChar char="•"/>
            </a:pPr>
            <a:r>
              <a:rPr lang="en-US">
                <a:solidFill>
                  <a:srgbClr val="382E25"/>
                </a:solidFill>
              </a:rPr>
              <a:t>We will begin promptly at 6:05pm.</a:t>
            </a:r>
            <a:endParaRPr/>
          </a:p>
          <a:p>
            <a:pPr indent="-228600" lvl="0" marL="228600" rtl="0" algn="l">
              <a:lnSpc>
                <a:spcPct val="90000"/>
              </a:lnSpc>
              <a:spcBef>
                <a:spcPts val="1000"/>
              </a:spcBef>
              <a:spcAft>
                <a:spcPts val="0"/>
              </a:spcAft>
              <a:buClr>
                <a:schemeClr val="dk1"/>
              </a:buClr>
              <a:buSzPts val="2800"/>
              <a:buChar char="•"/>
            </a:pPr>
            <a:r>
              <a:rPr lang="en-US"/>
              <a:t>If you’re joining on Microsoft Teams, please ensure your name is displayed. All attendees will be muted.</a:t>
            </a:r>
            <a:endParaRPr/>
          </a:p>
          <a:p>
            <a:pPr indent="-228600" lvl="0" marL="228600" rtl="0" algn="l">
              <a:lnSpc>
                <a:spcPct val="90000"/>
              </a:lnSpc>
              <a:spcBef>
                <a:spcPts val="1000"/>
              </a:spcBef>
              <a:spcAft>
                <a:spcPts val="0"/>
              </a:spcAft>
              <a:buClr>
                <a:schemeClr val="dk1"/>
              </a:buClr>
              <a:buSzPts val="2800"/>
              <a:buChar char="•"/>
            </a:pPr>
            <a:r>
              <a:rPr lang="en-US"/>
              <a:t>If you’re in-person, please introduce yourself to someone you do not know.</a:t>
            </a:r>
            <a:endParaRPr/>
          </a:p>
          <a:p>
            <a:pPr indent="-228600" lvl="0" marL="228600" rtl="0" algn="l">
              <a:lnSpc>
                <a:spcPct val="90000"/>
              </a:lnSpc>
              <a:spcBef>
                <a:spcPts val="1000"/>
              </a:spcBef>
              <a:spcAft>
                <a:spcPts val="0"/>
              </a:spcAft>
              <a:buClr>
                <a:schemeClr val="dk1"/>
              </a:buClr>
              <a:buSzPts val="2800"/>
              <a:buChar char="•"/>
            </a:pPr>
            <a:r>
              <a:rPr lang="en-US"/>
              <a:t>If you are unfamiliar with our Essential Agreements &amp; Procedural Norms, please review them now via the link in the chat.</a:t>
            </a:r>
            <a:endParaRPr/>
          </a:p>
        </p:txBody>
      </p:sp>
      <p:pic>
        <p:nvPicPr>
          <p:cNvPr descr="A picture containing icon&#10;&#10;Description automatically generated" id="135" name="Google Shape;135;p1"/>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0"/>
          <p:cNvSpPr txBox="1"/>
          <p:nvPr>
            <p:ph type="title"/>
          </p:nvPr>
        </p:nvSpPr>
        <p:spPr>
          <a:xfrm>
            <a:off x="0" y="0"/>
            <a:ext cx="10515600" cy="939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Principal Report</a:t>
            </a:r>
            <a:endParaRPr sz="3800"/>
          </a:p>
        </p:txBody>
      </p:sp>
      <p:pic>
        <p:nvPicPr>
          <p:cNvPr descr="A picture containing icon&#10;&#10;Description automatically generated" id="212" name="Google Shape;212;p10"/>
          <p:cNvPicPr preferRelativeResize="0"/>
          <p:nvPr/>
        </p:nvPicPr>
        <p:blipFill rotWithShape="1">
          <a:blip r:embed="rId3">
            <a:alphaModFix/>
          </a:blip>
          <a:srcRect b="0" l="0" r="0" t="0"/>
          <a:stretch/>
        </p:blipFill>
        <p:spPr>
          <a:xfrm>
            <a:off x="10634024" y="194474"/>
            <a:ext cx="1419575" cy="1419575"/>
          </a:xfrm>
          <a:prstGeom prst="rect">
            <a:avLst/>
          </a:prstGeom>
          <a:noFill/>
          <a:ln>
            <a:noFill/>
          </a:ln>
        </p:spPr>
      </p:pic>
      <p:sp>
        <p:nvSpPr>
          <p:cNvPr id="213" name="Google Shape;213;p10"/>
          <p:cNvSpPr txBox="1"/>
          <p:nvPr>
            <p:ph idx="1" type="body"/>
          </p:nvPr>
        </p:nvSpPr>
        <p:spPr>
          <a:xfrm>
            <a:off x="226700" y="962068"/>
            <a:ext cx="11218200" cy="4452600"/>
          </a:xfrm>
          <a:prstGeom prst="rect">
            <a:avLst/>
          </a:prstGeom>
          <a:noFill/>
          <a:ln>
            <a:noFill/>
          </a:ln>
        </p:spPr>
        <p:txBody>
          <a:bodyPr anchorCtr="0" anchor="t" bIns="45700" lIns="91425" spcFirstLastPara="1" rIns="91425" wrap="square" tIns="45700">
            <a:normAutofit fontScale="77500" lnSpcReduction="20000"/>
          </a:bodyPr>
          <a:lstStyle/>
          <a:p>
            <a:pPr indent="-391789" lvl="0" marL="457200" rtl="0" algn="l">
              <a:lnSpc>
                <a:spcPct val="90000"/>
              </a:lnSpc>
              <a:spcBef>
                <a:spcPts val="1000"/>
              </a:spcBef>
              <a:spcAft>
                <a:spcPts val="0"/>
              </a:spcAft>
              <a:buSzPct val="100000"/>
              <a:buChar char="•"/>
            </a:pPr>
            <a:r>
              <a:rPr lang="en-US" sz="3316"/>
              <a:t>Lottery Applications</a:t>
            </a:r>
            <a:endParaRPr sz="3316"/>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p:txBody>
      </p:sp>
      <p:pic>
        <p:nvPicPr>
          <p:cNvPr id="214" name="Google Shape;214;p10" title="Screen Shot 2026-04-20 at 12.01.09 PM.png"/>
          <p:cNvPicPr preferRelativeResize="0"/>
          <p:nvPr/>
        </p:nvPicPr>
        <p:blipFill>
          <a:blip r:embed="rId4">
            <a:alphaModFix/>
          </a:blip>
          <a:stretch>
            <a:fillRect/>
          </a:stretch>
        </p:blipFill>
        <p:spPr>
          <a:xfrm>
            <a:off x="197000" y="1623805"/>
            <a:ext cx="11277600" cy="49339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3e026bbf44d_2_0"/>
          <p:cNvSpPr txBox="1"/>
          <p:nvPr>
            <p:ph type="title"/>
          </p:nvPr>
        </p:nvSpPr>
        <p:spPr>
          <a:xfrm>
            <a:off x="0" y="0"/>
            <a:ext cx="10515600" cy="939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Principal Report</a:t>
            </a:r>
            <a:endParaRPr sz="3800"/>
          </a:p>
        </p:txBody>
      </p:sp>
      <p:pic>
        <p:nvPicPr>
          <p:cNvPr descr="A picture containing icon&#10;&#10;Description automatically generated" id="220" name="Google Shape;220;g3e026bbf44d_2_0"/>
          <p:cNvPicPr preferRelativeResize="0"/>
          <p:nvPr/>
        </p:nvPicPr>
        <p:blipFill rotWithShape="1">
          <a:blip r:embed="rId3">
            <a:alphaModFix/>
          </a:blip>
          <a:srcRect b="0" l="0" r="0" t="0"/>
          <a:stretch/>
        </p:blipFill>
        <p:spPr>
          <a:xfrm>
            <a:off x="10634024" y="194474"/>
            <a:ext cx="1419575" cy="1419575"/>
          </a:xfrm>
          <a:prstGeom prst="rect">
            <a:avLst/>
          </a:prstGeom>
          <a:noFill/>
          <a:ln>
            <a:noFill/>
          </a:ln>
        </p:spPr>
      </p:pic>
      <p:sp>
        <p:nvSpPr>
          <p:cNvPr id="221" name="Google Shape;221;g3e026bbf44d_2_0"/>
          <p:cNvSpPr txBox="1"/>
          <p:nvPr>
            <p:ph idx="1" type="body"/>
          </p:nvPr>
        </p:nvSpPr>
        <p:spPr>
          <a:xfrm>
            <a:off x="226700" y="1202700"/>
            <a:ext cx="11218200" cy="4452600"/>
          </a:xfrm>
          <a:prstGeom prst="rect">
            <a:avLst/>
          </a:prstGeom>
          <a:noFill/>
          <a:ln>
            <a:noFill/>
          </a:ln>
        </p:spPr>
        <p:txBody>
          <a:bodyPr anchorCtr="0" anchor="t" bIns="45700" lIns="91425" spcFirstLastPara="1" rIns="91425" wrap="square" tIns="45700">
            <a:normAutofit fontScale="77500" lnSpcReduction="20000"/>
          </a:bodyPr>
          <a:lstStyle/>
          <a:p>
            <a:pPr indent="0" lvl="0" marL="457200" rtl="0" algn="l">
              <a:lnSpc>
                <a:spcPct val="90000"/>
              </a:lnSpc>
              <a:spcBef>
                <a:spcPts val="1000"/>
              </a:spcBef>
              <a:spcAft>
                <a:spcPts val="0"/>
              </a:spcAft>
              <a:buNone/>
            </a:pPr>
            <a:r>
              <a:t/>
            </a:r>
            <a:endParaRPr sz="3316"/>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a:p>
            <a:pPr indent="0" lvl="0" marL="0" rtl="0" algn="l">
              <a:lnSpc>
                <a:spcPct val="90000"/>
              </a:lnSpc>
              <a:spcBef>
                <a:spcPts val="1000"/>
              </a:spcBef>
              <a:spcAft>
                <a:spcPts val="0"/>
              </a:spcAft>
              <a:buSzPct val="82949"/>
              <a:buNone/>
            </a:pPr>
            <a:r>
              <a:t/>
            </a:r>
            <a:endParaRPr/>
          </a:p>
        </p:txBody>
      </p:sp>
      <p:pic>
        <p:nvPicPr>
          <p:cNvPr id="222" name="Google Shape;222;g3e026bbf44d_2_0" title="Screen Shot 2026-04-20 at 12.01.17 PM.png"/>
          <p:cNvPicPr preferRelativeResize="0"/>
          <p:nvPr/>
        </p:nvPicPr>
        <p:blipFill>
          <a:blip r:embed="rId4">
            <a:alphaModFix/>
          </a:blip>
          <a:stretch>
            <a:fillRect/>
          </a:stretch>
        </p:blipFill>
        <p:spPr>
          <a:xfrm>
            <a:off x="225575" y="1704016"/>
            <a:ext cx="11220450" cy="4857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3c06c5be19e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3200">
                <a:solidFill>
                  <a:srgbClr val="242424"/>
                </a:solidFill>
                <a:latin typeface="Century Gothic"/>
                <a:ea typeface="Century Gothic"/>
                <a:cs typeface="Century Gothic"/>
                <a:sym typeface="Century Gothic"/>
              </a:rPr>
              <a:t>CFI 84 Awarded the Arts for Learning Artists Building Community (ABC) Fellowship</a:t>
            </a:r>
            <a:endParaRPr b="1" sz="3200">
              <a:solidFill>
                <a:srgbClr val="242424"/>
              </a:solidFill>
              <a:latin typeface="Century Gothic"/>
              <a:ea typeface="Century Gothic"/>
              <a:cs typeface="Century Gothic"/>
              <a:sym typeface="Century Gothic"/>
            </a:endParaRPr>
          </a:p>
          <a:p>
            <a:pPr indent="0" lvl="0" marL="0" rtl="0" algn="l">
              <a:lnSpc>
                <a:spcPct val="90000"/>
              </a:lnSpc>
              <a:spcBef>
                <a:spcPts val="0"/>
              </a:spcBef>
              <a:spcAft>
                <a:spcPts val="0"/>
              </a:spcAft>
              <a:buSzPts val="1800"/>
              <a:buNone/>
            </a:pPr>
            <a:r>
              <a:t/>
            </a:r>
            <a:endParaRPr b="1" sz="2400">
              <a:solidFill>
                <a:srgbClr val="242424"/>
              </a:solidFill>
              <a:latin typeface="Rockwell"/>
              <a:ea typeface="Rockwell"/>
              <a:cs typeface="Rockwell"/>
              <a:sym typeface="Rockwell"/>
            </a:endParaRPr>
          </a:p>
        </p:txBody>
      </p:sp>
      <p:sp>
        <p:nvSpPr>
          <p:cNvPr id="229" name="Google Shape;229;g3c06c5be19e_0_0"/>
          <p:cNvSpPr txBox="1"/>
          <p:nvPr>
            <p:ph idx="1" type="body"/>
          </p:nvPr>
        </p:nvSpPr>
        <p:spPr>
          <a:xfrm>
            <a:off x="838200" y="1549825"/>
            <a:ext cx="10515600" cy="4998300"/>
          </a:xfrm>
          <a:prstGeom prst="rect">
            <a:avLst/>
          </a:prstGeom>
          <a:noFill/>
          <a:ln>
            <a:noFill/>
          </a:ln>
        </p:spPr>
        <p:txBody>
          <a:bodyPr anchorCtr="0" anchor="t" bIns="45700" lIns="91425" spcFirstLastPara="1" rIns="91425" wrap="square" tIns="45700">
            <a:noAutofit/>
          </a:bodyPr>
          <a:lstStyle/>
          <a:p>
            <a:pPr indent="-381000" lvl="0" marL="457200" rtl="0" algn="l">
              <a:lnSpc>
                <a:spcPct val="100000"/>
              </a:lnSpc>
              <a:spcBef>
                <a:spcPts val="0"/>
              </a:spcBef>
              <a:spcAft>
                <a:spcPts val="0"/>
              </a:spcAft>
              <a:buSzPts val="2400"/>
              <a:buFont typeface="Century Gothic"/>
              <a:buChar char="•"/>
            </a:pPr>
            <a:r>
              <a:rPr lang="en-US" sz="2400">
                <a:latin typeface="Century Gothic"/>
                <a:ea typeface="Century Gothic"/>
                <a:cs typeface="Century Gothic"/>
                <a:sym typeface="Century Gothic"/>
              </a:rPr>
              <a:t>$200,000 Artist Building Community (ABC) Fellowship from Arts for Learning!  </a:t>
            </a:r>
            <a:endParaRPr sz="2400">
              <a:latin typeface="Century Gothic"/>
              <a:ea typeface="Century Gothic"/>
              <a:cs typeface="Century Gothic"/>
              <a:sym typeface="Century Gothic"/>
            </a:endParaRPr>
          </a:p>
          <a:p>
            <a:pPr indent="-381000" lvl="0" marL="457200" rtl="0" algn="l">
              <a:lnSpc>
                <a:spcPct val="100000"/>
              </a:lnSpc>
              <a:spcBef>
                <a:spcPts val="0"/>
              </a:spcBef>
              <a:spcAft>
                <a:spcPts val="0"/>
              </a:spcAft>
              <a:buSzPts val="2400"/>
              <a:buFont typeface="Century Gothic"/>
              <a:buChar char="•"/>
            </a:pPr>
            <a:r>
              <a:rPr lang="en-US" sz="2400">
                <a:latin typeface="Century Gothic"/>
                <a:ea typeface="Century Gothic"/>
                <a:cs typeface="Century Gothic"/>
                <a:sym typeface="Century Gothic"/>
              </a:rPr>
              <a:t>Will supplement our already strong visual arts and music programming with an opportunity to highlight “tactile, physical, and process-based art forms that are often marginalized or simplified in elementary setting”</a:t>
            </a:r>
            <a:endParaRPr sz="2400">
              <a:latin typeface="Century Gothic"/>
              <a:ea typeface="Century Gothic"/>
              <a:cs typeface="Century Gothic"/>
              <a:sym typeface="Century Gothic"/>
            </a:endParaRPr>
          </a:p>
          <a:p>
            <a:pPr indent="-381000" lvl="0" marL="457200" rtl="0" algn="l">
              <a:lnSpc>
                <a:spcPct val="100000"/>
              </a:lnSpc>
              <a:spcBef>
                <a:spcPts val="0"/>
              </a:spcBef>
              <a:spcAft>
                <a:spcPts val="0"/>
              </a:spcAft>
              <a:buSzPts val="2400"/>
              <a:buFont typeface="Century Gothic"/>
              <a:buChar char="•"/>
            </a:pPr>
            <a:r>
              <a:rPr lang="en-US" sz="2400">
                <a:latin typeface="Century Gothic"/>
                <a:ea typeface="Century Gothic"/>
                <a:cs typeface="Century Gothic"/>
                <a:sym typeface="Century Gothic"/>
              </a:rPr>
              <a:t>Our vision is to partner with a Teaching Artist whose practice elevates making, material exploration, and cultural tradition. These experiences will be woven into IB units of inquiry at every grade level over the next three years.  </a:t>
            </a:r>
            <a:endParaRPr sz="2400">
              <a:latin typeface="Century Gothic"/>
              <a:ea typeface="Century Gothic"/>
              <a:cs typeface="Century Gothic"/>
              <a:sym typeface="Century Gothic"/>
            </a:endParaRPr>
          </a:p>
          <a:p>
            <a:pPr indent="-381000" lvl="0" marL="457200" rtl="0" algn="l">
              <a:lnSpc>
                <a:spcPct val="100000"/>
              </a:lnSpc>
              <a:spcBef>
                <a:spcPts val="0"/>
              </a:spcBef>
              <a:spcAft>
                <a:spcPts val="0"/>
              </a:spcAft>
              <a:buSzPts val="2400"/>
              <a:buFont typeface="Century Gothic"/>
              <a:buChar char="•"/>
            </a:pPr>
            <a:r>
              <a:rPr lang="en-US" sz="2400">
                <a:latin typeface="Century Gothic"/>
                <a:ea typeface="Century Gothic"/>
                <a:cs typeface="Century Gothic"/>
                <a:sym typeface="Century Gothic"/>
              </a:rPr>
              <a:t>We look forward to embarking on this process and will share updates and opportunities for engagement with our school  community as it progresses!</a:t>
            </a:r>
            <a:endParaRPr sz="2400">
              <a:solidFill>
                <a:srgbClr val="201F1E"/>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3ca31304ce1_1_11"/>
          <p:cNvSpPr txBox="1"/>
          <p:nvPr>
            <p:ph type="title"/>
          </p:nvPr>
        </p:nvSpPr>
        <p:spPr>
          <a:xfrm>
            <a:off x="545925" y="365063"/>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Bridge the Gap Campaign </a:t>
            </a:r>
            <a:endParaRPr sz="3800"/>
          </a:p>
        </p:txBody>
      </p:sp>
      <p:sp>
        <p:nvSpPr>
          <p:cNvPr id="236" name="Google Shape;236;g3ca31304ce1_1_11"/>
          <p:cNvSpPr txBox="1"/>
          <p:nvPr>
            <p:ph idx="1" type="body"/>
          </p:nvPr>
        </p:nvSpPr>
        <p:spPr>
          <a:xfrm>
            <a:off x="838200" y="1825625"/>
            <a:ext cx="10515600" cy="47445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0"/>
              </a:spcBef>
              <a:spcAft>
                <a:spcPts val="0"/>
              </a:spcAft>
              <a:buSzPts val="1800"/>
              <a:buNone/>
            </a:pPr>
            <a:r>
              <a:t/>
            </a:r>
            <a:endParaRPr sz="2500"/>
          </a:p>
          <a:p>
            <a:pPr indent="0" lvl="0" marL="457200" rtl="0" algn="l">
              <a:lnSpc>
                <a:spcPct val="90000"/>
              </a:lnSpc>
              <a:spcBef>
                <a:spcPts val="0"/>
              </a:spcBef>
              <a:spcAft>
                <a:spcPts val="0"/>
              </a:spcAft>
              <a:buSzPts val="1800"/>
              <a:buNone/>
            </a:pPr>
            <a:r>
              <a:t/>
            </a:r>
            <a:endParaRPr sz="2500"/>
          </a:p>
          <a:p>
            <a:pPr indent="0" lvl="0" marL="457200" rtl="0" algn="l">
              <a:lnSpc>
                <a:spcPct val="90000"/>
              </a:lnSpc>
              <a:spcBef>
                <a:spcPts val="0"/>
              </a:spcBef>
              <a:spcAft>
                <a:spcPts val="0"/>
              </a:spcAft>
              <a:buSzPts val="1800"/>
              <a:buNone/>
            </a:pPr>
            <a:r>
              <a:rPr lang="en-US" sz="2500"/>
              <a:t>Donated to the Bridge the Gap Campaign: </a:t>
            </a:r>
            <a:r>
              <a:rPr lang="en-US" sz="2500"/>
              <a:t>$42,778  </a:t>
            </a:r>
            <a:endParaRPr sz="2500"/>
          </a:p>
          <a:p>
            <a:pPr indent="0" lvl="0" marL="457200" rtl="0" algn="l">
              <a:lnSpc>
                <a:spcPct val="90000"/>
              </a:lnSpc>
              <a:spcBef>
                <a:spcPts val="0"/>
              </a:spcBef>
              <a:spcAft>
                <a:spcPts val="0"/>
              </a:spcAft>
              <a:buSzPts val="1800"/>
              <a:buNone/>
            </a:pPr>
            <a:r>
              <a:t/>
            </a:r>
            <a:endParaRPr sz="2500"/>
          </a:p>
          <a:p>
            <a:pPr indent="0" lvl="0" marL="457200" rtl="0" algn="l">
              <a:lnSpc>
                <a:spcPct val="90000"/>
              </a:lnSpc>
              <a:spcBef>
                <a:spcPts val="0"/>
              </a:spcBef>
              <a:spcAft>
                <a:spcPts val="0"/>
              </a:spcAft>
              <a:buSzPts val="1800"/>
              <a:buNone/>
            </a:pPr>
            <a:r>
              <a:rPr lang="en-US" sz="2500"/>
              <a:t>Full match from PTSA: </a:t>
            </a:r>
            <a:r>
              <a:rPr lang="en-US" sz="2500"/>
              <a:t>$30,000  </a:t>
            </a:r>
            <a:endParaRPr sz="2500"/>
          </a:p>
          <a:p>
            <a:pPr indent="0" lvl="0" marL="457200" rtl="0" algn="l">
              <a:lnSpc>
                <a:spcPct val="90000"/>
              </a:lnSpc>
              <a:spcBef>
                <a:spcPts val="0"/>
              </a:spcBef>
              <a:spcAft>
                <a:spcPts val="0"/>
              </a:spcAft>
              <a:buSzPts val="1800"/>
              <a:buNone/>
            </a:pPr>
            <a:r>
              <a:t/>
            </a:r>
            <a:endParaRPr sz="2500"/>
          </a:p>
          <a:p>
            <a:pPr indent="0" lvl="0" marL="457200" rtl="0" algn="l">
              <a:lnSpc>
                <a:spcPct val="90000"/>
              </a:lnSpc>
              <a:spcBef>
                <a:spcPts val="0"/>
              </a:spcBef>
              <a:spcAft>
                <a:spcPts val="0"/>
              </a:spcAft>
              <a:buSzPts val="1800"/>
              <a:buNone/>
            </a:pPr>
            <a:r>
              <a:rPr lang="en-US" sz="2500"/>
              <a:t>Total Earned Via Campagin: $72,778!</a:t>
            </a:r>
            <a:endParaRPr sz="2500"/>
          </a:p>
          <a:p>
            <a:pPr indent="0" lvl="0" marL="457200" rtl="0" algn="l">
              <a:lnSpc>
                <a:spcPct val="90000"/>
              </a:lnSpc>
              <a:spcBef>
                <a:spcPts val="0"/>
              </a:spcBef>
              <a:spcAft>
                <a:spcPts val="0"/>
              </a:spcAft>
              <a:buSzPts val="1800"/>
              <a:buNone/>
            </a:pPr>
            <a:r>
              <a:t/>
            </a:r>
            <a:endParaRPr sz="2500"/>
          </a:p>
          <a:p>
            <a:pPr indent="0" lvl="0" marL="457200" rtl="0" algn="l">
              <a:lnSpc>
                <a:spcPct val="90000"/>
              </a:lnSpc>
              <a:spcBef>
                <a:spcPts val="0"/>
              </a:spcBef>
              <a:spcAft>
                <a:spcPts val="0"/>
              </a:spcAft>
              <a:buSzPts val="1800"/>
              <a:buNone/>
            </a:pPr>
            <a:r>
              <a:rPr lang="en-US" sz="2500"/>
              <a:t>Thanks to all who donated and shared to spread the word! </a:t>
            </a:r>
            <a:endParaRPr sz="2500"/>
          </a:p>
          <a:p>
            <a:pPr indent="0" lvl="0" marL="457200" rtl="0" algn="l">
              <a:lnSpc>
                <a:spcPct val="90000"/>
              </a:lnSpc>
              <a:spcBef>
                <a:spcPts val="0"/>
              </a:spcBef>
              <a:spcAft>
                <a:spcPts val="0"/>
              </a:spcAft>
              <a:buSzPts val="1800"/>
              <a:buNone/>
            </a:pPr>
            <a:r>
              <a:t/>
            </a:r>
            <a:endParaRPr sz="2500"/>
          </a:p>
          <a:p>
            <a:pPr indent="0" lvl="0" marL="457200" rtl="0" algn="l">
              <a:lnSpc>
                <a:spcPct val="90000"/>
              </a:lnSpc>
              <a:spcBef>
                <a:spcPts val="0"/>
              </a:spcBef>
              <a:spcAft>
                <a:spcPts val="0"/>
              </a:spcAft>
              <a:buSzPts val="1800"/>
              <a:buNone/>
            </a:pPr>
            <a:r>
              <a:t/>
            </a:r>
            <a:endParaRPr sz="2500"/>
          </a:p>
        </p:txBody>
      </p:sp>
      <p:pic>
        <p:nvPicPr>
          <p:cNvPr descr="A picture containing icon&#10;&#10;Description automatically generated" id="237" name="Google Shape;237;g3ca31304ce1_1_11"/>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type="title"/>
          </p:nvPr>
        </p:nvSpPr>
        <p:spPr>
          <a:xfrm>
            <a:off x="838200" y="365125"/>
            <a:ext cx="10515600" cy="1360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Committees &amp; Coordinators</a:t>
            </a:r>
            <a:endParaRPr sz="3800"/>
          </a:p>
        </p:txBody>
      </p:sp>
      <p:pic>
        <p:nvPicPr>
          <p:cNvPr descr="A picture containing icon&#10;&#10;Description automatically generated" id="243" name="Google Shape;243;p8"/>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graphicFrame>
        <p:nvGraphicFramePr>
          <p:cNvPr id="244" name="Google Shape;244;p8"/>
          <p:cNvGraphicFramePr/>
          <p:nvPr/>
        </p:nvGraphicFramePr>
        <p:xfrm>
          <a:off x="1118407" y="1725925"/>
          <a:ext cx="3000000" cy="3000000"/>
        </p:xfrm>
        <a:graphic>
          <a:graphicData uri="http://schemas.openxmlformats.org/drawingml/2006/table">
            <a:tbl>
              <a:tblPr>
                <a:noFill/>
                <a:tableStyleId>{B8723A6E-D022-4E08-9C94-3BBCA5A71109}</a:tableStyleId>
              </a:tblPr>
              <a:tblGrid>
                <a:gridCol w="3206300"/>
                <a:gridCol w="5696000"/>
              </a:tblGrid>
              <a:tr h="308050">
                <a:tc>
                  <a:txBody>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Committees</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2025-2026</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Gardening &amp; Outdoor Spaces</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Paige Cardamon</a:t>
                      </a:r>
                      <a:r>
                        <a:rPr lang="en-US" sz="1100"/>
                        <a:t>, Jen Thiebert</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Hospitality &amp; Teacher Appreciation</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Lindsay Shaw &amp; Ashley Reiff</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Fundraising</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00"/>
                    </a:solidFill>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Lindsay Dodyk, Stephanie Kime, Jes Daszkiewicz, Lisa Noe, Stefanie Collier &amp; Kaela Cusack   (OPENINGS FALL 2026- </a:t>
                      </a:r>
                      <a:r>
                        <a:rPr lang="en-US" sz="1100"/>
                        <a:t>Silent Auction, Parent Paries, Raffle </a:t>
                      </a:r>
                      <a:r>
                        <a:rPr b="0" i="0" lang="en-US" sz="1100" u="none" cap="none" strike="noStrike">
                          <a:solidFill>
                            <a:srgbClr val="000000"/>
                          </a:solidFill>
                          <a:latin typeface="Arial"/>
                          <a:ea typeface="Arial"/>
                          <a:cs typeface="Arial"/>
                          <a:sym typeface="Arial"/>
                        </a:rPr>
                        <a:t>)</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00"/>
                    </a:solidFill>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Book Fair</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Punam Lively &amp; Julie Gulden</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New Family &amp; Community Support</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Abigail Black &amp; Chelsea Carpenter</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Coordinators</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2025-2026</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Volunteer Coordinator</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Valerie Brod</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Movie Night</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Julie Gulden</a:t>
                      </a:r>
                      <a:r>
                        <a:rPr lang="en-US" sz="1100"/>
                        <a:t>, </a:t>
                      </a:r>
                      <a:r>
                        <a:rPr b="0" i="0" lang="en-US" sz="1100" u="none" cap="none" strike="noStrike">
                          <a:solidFill>
                            <a:srgbClr val="000000"/>
                          </a:solidFill>
                          <a:latin typeface="Arial"/>
                          <a:ea typeface="Arial"/>
                          <a:cs typeface="Arial"/>
                          <a:sym typeface="Arial"/>
                        </a:rPr>
                        <a:t>Melissa Warth, Tanya Couvillion &amp; Laura Ruhl</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Chit Chat Coordinator</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Melissa Warth</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Dine to Donate</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Jen Colson- Estes</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Grade Parent Coordinator</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100"/>
                        <a:t>Katherine Castro- Jen Thiebert </a:t>
                      </a:r>
                      <a:r>
                        <a:rPr lang="en-US" sz="1100"/>
                        <a:t>committed</a:t>
                      </a:r>
                      <a:r>
                        <a:rPr lang="en-US" sz="1100"/>
                        <a:t> taking on for Fall 2026</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Spirit Wear</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Tanya Couvillion</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8050">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Parent Copy &amp; Coffee</a:t>
                      </a:r>
                      <a:endParaRPr sz="1100" u="none" cap="none" strike="noStrike"/>
                    </a:p>
                  </a:txBody>
                  <a:tcPr marT="35175" marB="73300" marR="73300" marL="7037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Jes Daszkiewicz</a:t>
                      </a:r>
                      <a:r>
                        <a:rPr b="0" i="0" lang="en-US" sz="1100" u="none" cap="none" strike="noStrike">
                          <a:solidFill>
                            <a:srgbClr val="000000"/>
                          </a:solidFill>
                          <a:latin typeface="Arial"/>
                          <a:ea typeface="Arial"/>
                          <a:cs typeface="Arial"/>
                          <a:sym typeface="Arial"/>
                        </a:rPr>
                        <a:t>  </a:t>
                      </a:r>
                      <a:r>
                        <a:rPr lang="en-US" sz="1100"/>
                        <a:t>- Emily Knusden commited to taking on for Fall 2026</a:t>
                      </a:r>
                      <a:endParaRPr sz="1100" u="none" cap="none" strike="noStrike"/>
                    </a:p>
                  </a:txBody>
                  <a:tcPr marT="73300" marB="73300" marR="73300" marL="73300">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3976e3dab2f_0_4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Gardening Day - May 1st</a:t>
            </a:r>
            <a:endParaRPr/>
          </a:p>
        </p:txBody>
      </p:sp>
      <p:sp>
        <p:nvSpPr>
          <p:cNvPr id="251" name="Google Shape;251;g3976e3dab2f_0_45"/>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12700" rtl="0" algn="l">
              <a:spcBef>
                <a:spcPts val="0"/>
              </a:spcBef>
              <a:spcAft>
                <a:spcPts val="0"/>
              </a:spcAft>
              <a:buClr>
                <a:schemeClr val="dk1"/>
              </a:buClr>
              <a:buSzPts val="1100"/>
              <a:buFont typeface="Arial"/>
              <a:buNone/>
            </a:pPr>
            <a:r>
              <a:rPr b="1" lang="en-US" sz="2400"/>
              <a:t>Rock painting</a:t>
            </a:r>
            <a:endParaRPr b="1" sz="2400"/>
          </a:p>
          <a:p>
            <a:pPr indent="-342900" lvl="0" marL="457200" rtl="0" algn="l">
              <a:spcBef>
                <a:spcPts val="0"/>
              </a:spcBef>
              <a:spcAft>
                <a:spcPts val="0"/>
              </a:spcAft>
              <a:buSzPts val="1800"/>
              <a:buChar char="•"/>
            </a:pPr>
            <a:r>
              <a:rPr lang="en-US" sz="1800"/>
              <a:t>Donation by Stone Center  - Mack Oldham to pick up</a:t>
            </a:r>
            <a:endParaRPr sz="1800"/>
          </a:p>
          <a:p>
            <a:pPr indent="-342900" lvl="0" marL="457200" rtl="0" algn="l">
              <a:spcBef>
                <a:spcPts val="0"/>
              </a:spcBef>
              <a:spcAft>
                <a:spcPts val="0"/>
              </a:spcAft>
              <a:buSzPts val="1800"/>
              <a:buChar char="•"/>
            </a:pPr>
            <a:r>
              <a:rPr lang="en-US" sz="1800"/>
              <a:t>Extra egg cartons- Paige</a:t>
            </a:r>
            <a:endParaRPr sz="1800"/>
          </a:p>
          <a:p>
            <a:pPr indent="0" lvl="0" marL="457200" rtl="0" algn="l">
              <a:spcBef>
                <a:spcPts val="0"/>
              </a:spcBef>
              <a:spcAft>
                <a:spcPts val="0"/>
              </a:spcAft>
              <a:buNone/>
            </a:pPr>
            <a:r>
              <a:t/>
            </a:r>
            <a:endParaRPr sz="1600"/>
          </a:p>
          <a:p>
            <a:pPr indent="0" lvl="0" marL="12700" rtl="0" algn="l">
              <a:spcBef>
                <a:spcPts val="0"/>
              </a:spcBef>
              <a:spcAft>
                <a:spcPts val="0"/>
              </a:spcAft>
              <a:buClr>
                <a:schemeClr val="dk1"/>
              </a:buClr>
              <a:buSzPts val="1100"/>
              <a:buFont typeface="Arial"/>
              <a:buNone/>
            </a:pPr>
            <a:r>
              <a:rPr b="1" lang="en-US" sz="2400"/>
              <a:t>Kindergarten flowers</a:t>
            </a:r>
            <a:endParaRPr b="1" sz="2400"/>
          </a:p>
          <a:p>
            <a:pPr indent="-342900" lvl="0" marL="457200" rtl="0" algn="l">
              <a:spcBef>
                <a:spcPts val="0"/>
              </a:spcBef>
              <a:spcAft>
                <a:spcPts val="0"/>
              </a:spcAft>
              <a:buSzPts val="1800"/>
              <a:buChar char="•"/>
            </a:pPr>
            <a:r>
              <a:rPr lang="en-US" sz="1800"/>
              <a:t>Donation by Sullivan Hardware – Paige to pick up 4/30</a:t>
            </a:r>
            <a:endParaRPr sz="1800"/>
          </a:p>
          <a:p>
            <a:pPr indent="-342900" lvl="1" marL="914400" rtl="0" algn="l">
              <a:spcBef>
                <a:spcPts val="0"/>
              </a:spcBef>
              <a:spcAft>
                <a:spcPts val="0"/>
              </a:spcAft>
              <a:buSzPts val="1800"/>
              <a:buChar char="•"/>
            </a:pPr>
            <a:r>
              <a:rPr lang="en-US" sz="1800"/>
              <a:t>Pre-drill/dig holes – Jen T. /Paige</a:t>
            </a:r>
            <a:endParaRPr sz="1800"/>
          </a:p>
          <a:p>
            <a:pPr indent="-342900" lvl="1" marL="914400" rtl="0" algn="l">
              <a:spcBef>
                <a:spcPts val="0"/>
              </a:spcBef>
              <a:spcAft>
                <a:spcPts val="0"/>
              </a:spcAft>
              <a:buSzPts val="1800"/>
              <a:buChar char="•"/>
            </a:pPr>
            <a:r>
              <a:rPr lang="en-US" sz="1800"/>
              <a:t>Fencing/barrier at door 3- Jen T. </a:t>
            </a:r>
            <a:endParaRPr sz="1800"/>
          </a:p>
          <a:p>
            <a:pPr indent="0" lvl="0" marL="25400" rtl="0" algn="l">
              <a:spcBef>
                <a:spcPts val="0"/>
              </a:spcBef>
              <a:spcAft>
                <a:spcPts val="0"/>
              </a:spcAft>
              <a:buClr>
                <a:schemeClr val="dk1"/>
              </a:buClr>
              <a:buSzPts val="1100"/>
              <a:buFont typeface="Arial"/>
              <a:buNone/>
            </a:pPr>
            <a:r>
              <a:t/>
            </a:r>
            <a:endParaRPr sz="1600"/>
          </a:p>
          <a:p>
            <a:pPr indent="0" lvl="0" marL="12700" rtl="0" algn="l">
              <a:spcBef>
                <a:spcPts val="0"/>
              </a:spcBef>
              <a:spcAft>
                <a:spcPts val="0"/>
              </a:spcAft>
              <a:buClr>
                <a:schemeClr val="dk1"/>
              </a:buClr>
              <a:buSzPts val="1100"/>
              <a:buFont typeface="Arial"/>
              <a:buNone/>
            </a:pPr>
            <a:r>
              <a:rPr b="1" lang="en-US" sz="2400"/>
              <a:t>Re-assign grade level areas</a:t>
            </a:r>
            <a:endParaRPr b="1" sz="2400"/>
          </a:p>
          <a:p>
            <a:pPr indent="-342900" lvl="0" marL="457200" rtl="0" algn="l">
              <a:spcBef>
                <a:spcPts val="0"/>
              </a:spcBef>
              <a:spcAft>
                <a:spcPts val="0"/>
              </a:spcAft>
              <a:buSzPts val="1800"/>
              <a:buChar char="•"/>
            </a:pPr>
            <a:r>
              <a:rPr lang="en-US" sz="1800"/>
              <a:t>New signage </a:t>
            </a:r>
            <a:r>
              <a:rPr lang="en-US" sz="2200"/>
              <a:t>☺</a:t>
            </a:r>
            <a:endParaRPr sz="3200"/>
          </a:p>
        </p:txBody>
      </p:sp>
      <p:pic>
        <p:nvPicPr>
          <p:cNvPr id="252" name="Google Shape;252;g3976e3dab2f_0_45"/>
          <p:cNvPicPr preferRelativeResize="0"/>
          <p:nvPr/>
        </p:nvPicPr>
        <p:blipFill>
          <a:blip r:embed="rId3">
            <a:alphaModFix/>
          </a:blip>
          <a:stretch>
            <a:fillRect/>
          </a:stretch>
        </p:blipFill>
        <p:spPr>
          <a:xfrm>
            <a:off x="10136124" y="110124"/>
            <a:ext cx="1847700" cy="1847675"/>
          </a:xfrm>
          <a:prstGeom prst="rect">
            <a:avLst/>
          </a:prstGeom>
          <a:noFill/>
          <a:ln>
            <a:noFill/>
          </a:ln>
        </p:spPr>
      </p:pic>
      <p:pic>
        <p:nvPicPr>
          <p:cNvPr descr="Top view of two little sisters planting flowers together, home gardening concept. (Provided by Getty Images)" id="253" name="Google Shape;253;g3976e3dab2f_0_45"/>
          <p:cNvPicPr preferRelativeResize="0"/>
          <p:nvPr/>
        </p:nvPicPr>
        <p:blipFill>
          <a:blip r:embed="rId4">
            <a:alphaModFix/>
          </a:blip>
          <a:stretch>
            <a:fillRect/>
          </a:stretch>
        </p:blipFill>
        <p:spPr>
          <a:xfrm>
            <a:off x="8214375" y="2037025"/>
            <a:ext cx="3769452" cy="2512351"/>
          </a:xfrm>
          <a:prstGeom prst="rect">
            <a:avLst/>
          </a:prstGeom>
          <a:noFill/>
          <a:ln>
            <a:noFill/>
          </a:ln>
        </p:spPr>
      </p:pic>
      <p:pic>
        <p:nvPicPr>
          <p:cNvPr id="254" name="Google Shape;254;g3976e3dab2f_0_45"/>
          <p:cNvPicPr preferRelativeResize="0"/>
          <p:nvPr/>
        </p:nvPicPr>
        <p:blipFill rotWithShape="1">
          <a:blip r:embed="rId5">
            <a:alphaModFix/>
          </a:blip>
          <a:srcRect b="20955" l="0" r="0" t="0"/>
          <a:stretch/>
        </p:blipFill>
        <p:spPr>
          <a:xfrm>
            <a:off x="9131600" y="4675175"/>
            <a:ext cx="2114125" cy="1975501"/>
          </a:xfrm>
          <a:prstGeom prst="rect">
            <a:avLst/>
          </a:prstGeom>
          <a:noFill/>
          <a:ln>
            <a:noFill/>
          </a:ln>
        </p:spPr>
      </p:pic>
      <p:sp>
        <p:nvSpPr>
          <p:cNvPr id="255" name="Google Shape;255;g3976e3dab2f_0_45"/>
          <p:cNvSpPr txBox="1"/>
          <p:nvPr/>
        </p:nvSpPr>
        <p:spPr>
          <a:xfrm>
            <a:off x="7492226" y="5416625"/>
            <a:ext cx="14772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VOLUNTEER</a:t>
            </a:r>
            <a:endParaRPr b="1" i="0" sz="2000"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3976e3dab2f_0_53"/>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262" name="Google Shape;262;g3976e3dab2f_0_53"/>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263" name="Google Shape;263;g3976e3dab2f_0_53"/>
          <p:cNvPicPr preferRelativeResize="0"/>
          <p:nvPr/>
        </p:nvPicPr>
        <p:blipFill>
          <a:blip r:embed="rId3">
            <a:alphaModFix/>
          </a:blip>
          <a:stretch>
            <a:fillRect/>
          </a:stretch>
        </p:blipFill>
        <p:spPr>
          <a:xfrm>
            <a:off x="3" y="305576"/>
            <a:ext cx="11811021" cy="6643699"/>
          </a:xfrm>
          <a:prstGeom prst="rect">
            <a:avLst/>
          </a:prstGeom>
          <a:noFill/>
          <a:ln>
            <a:noFill/>
          </a:ln>
        </p:spPr>
      </p:pic>
      <p:pic>
        <p:nvPicPr>
          <p:cNvPr id="264" name="Google Shape;264;g3976e3dab2f_0_53"/>
          <p:cNvPicPr preferRelativeResize="0"/>
          <p:nvPr/>
        </p:nvPicPr>
        <p:blipFill>
          <a:blip r:embed="rId4">
            <a:alphaModFix/>
          </a:blip>
          <a:stretch>
            <a:fillRect/>
          </a:stretch>
        </p:blipFill>
        <p:spPr>
          <a:xfrm>
            <a:off x="9858363" y="110113"/>
            <a:ext cx="1952625" cy="1952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3976e3dab2f_0_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sz="3000"/>
              <a:t>Teacher Appreciation Week (May 4th- 8th)</a:t>
            </a:r>
            <a:r>
              <a:rPr b="1" lang="en-US" sz="3000"/>
              <a:t> </a:t>
            </a:r>
            <a:endParaRPr b="1" sz="3000"/>
          </a:p>
        </p:txBody>
      </p:sp>
      <p:sp>
        <p:nvSpPr>
          <p:cNvPr id="271" name="Google Shape;271;g3976e3dab2f_0_9"/>
          <p:cNvSpPr txBox="1"/>
          <p:nvPr>
            <p:ph idx="1" type="body"/>
          </p:nvPr>
        </p:nvSpPr>
        <p:spPr>
          <a:xfrm>
            <a:off x="362900" y="1463475"/>
            <a:ext cx="7375500" cy="51456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US" sz="2400"/>
              <a:t>Friday May 1st: DECORATIONS</a:t>
            </a:r>
            <a:r>
              <a:rPr b="1" lang="en-US"/>
              <a:t>:</a:t>
            </a:r>
            <a:r>
              <a:rPr lang="en-US"/>
              <a:t> </a:t>
            </a:r>
            <a:endParaRPr/>
          </a:p>
          <a:p>
            <a:pPr indent="-292100" lvl="0" marL="457200" rtl="0" algn="l">
              <a:spcBef>
                <a:spcPts val="1000"/>
              </a:spcBef>
              <a:spcAft>
                <a:spcPts val="0"/>
              </a:spcAft>
              <a:buSzPts val="1000"/>
              <a:buChar char="•"/>
            </a:pPr>
            <a:r>
              <a:rPr b="1" lang="en-US" sz="2000"/>
              <a:t>1 Volunteer: Decoration LEADER</a:t>
            </a:r>
            <a:r>
              <a:rPr lang="en-US" sz="2000"/>
              <a:t>- </a:t>
            </a:r>
            <a:endParaRPr sz="2000"/>
          </a:p>
          <a:p>
            <a:pPr indent="-292100" lvl="1" marL="914400" rtl="0" algn="l">
              <a:spcBef>
                <a:spcPts val="0"/>
              </a:spcBef>
              <a:spcAft>
                <a:spcPts val="0"/>
              </a:spcAft>
              <a:buSzPts val="1000"/>
              <a:buFont typeface="Calibri"/>
              <a:buChar char="•"/>
            </a:pPr>
            <a:r>
              <a:rPr lang="en-US" sz="2000"/>
              <a:t>obtain/make/donate decorations/signs banners to decorate for Teacher Appreciation Week (sign up by 4/24- signs/doractions needed by Friday May 1st at 4 pm)</a:t>
            </a:r>
            <a:endParaRPr sz="2000"/>
          </a:p>
          <a:p>
            <a:pPr indent="-292100" lvl="0" marL="457200" rtl="0" algn="l">
              <a:spcBef>
                <a:spcPts val="0"/>
              </a:spcBef>
              <a:spcAft>
                <a:spcPts val="0"/>
              </a:spcAft>
              <a:buSzPts val="1000"/>
              <a:buChar char="•"/>
            </a:pPr>
            <a:r>
              <a:rPr b="1" lang="en-US" sz="2000"/>
              <a:t>4 Volunteers</a:t>
            </a:r>
            <a:r>
              <a:rPr lang="en-US" sz="2000"/>
              <a:t>: Friday May 1st 4pm/dismissal- 5 pm (decorate for Teacher Apprecation Week). Meet in the front office</a:t>
            </a:r>
            <a:endParaRPr sz="2000"/>
          </a:p>
          <a:p>
            <a:pPr indent="0" lvl="0" marL="0" rtl="0" algn="l">
              <a:spcBef>
                <a:spcPts val="1000"/>
              </a:spcBef>
              <a:spcAft>
                <a:spcPts val="0"/>
              </a:spcAft>
              <a:buNone/>
            </a:pPr>
            <a:r>
              <a:rPr b="1" lang="en-US" sz="2400"/>
              <a:t>Sunday, May 3rd: CHALK THE WALK</a:t>
            </a:r>
            <a:r>
              <a:rPr b="1" lang="en-US" sz="2400"/>
              <a:t>: </a:t>
            </a:r>
            <a:endParaRPr b="1" sz="2400"/>
          </a:p>
          <a:p>
            <a:pPr indent="-292100" lvl="0" marL="457200" rtl="0" algn="l">
              <a:spcBef>
                <a:spcPts val="1000"/>
              </a:spcBef>
              <a:spcAft>
                <a:spcPts val="0"/>
              </a:spcAft>
              <a:buSzPts val="1000"/>
              <a:buChar char="•"/>
            </a:pPr>
            <a:r>
              <a:rPr b="1" lang="en-US" sz="2000"/>
              <a:t>1 Volunteer: Chalk the Walk LEADER</a:t>
            </a:r>
            <a:r>
              <a:rPr lang="en-US" sz="2000"/>
              <a:t>- </a:t>
            </a:r>
            <a:endParaRPr sz="2000"/>
          </a:p>
          <a:p>
            <a:pPr indent="-292100" lvl="1" marL="914400" rtl="0" algn="l">
              <a:spcBef>
                <a:spcPts val="0"/>
              </a:spcBef>
              <a:spcAft>
                <a:spcPts val="0"/>
              </a:spcAft>
              <a:buSzPts val="1000"/>
              <a:buFont typeface="Calibri"/>
              <a:buChar char="•"/>
            </a:pPr>
            <a:r>
              <a:rPr lang="en-US" sz="2000"/>
              <a:t>Chalk the Walk is scheduled Sunday May 3rd (primarily teacher parking lot area/front entrance). Leader(s) will coordinate volunteers</a:t>
            </a:r>
            <a:endParaRPr sz="2000"/>
          </a:p>
          <a:p>
            <a:pPr indent="-292100" lvl="0" marL="457200" rtl="0" algn="l">
              <a:spcBef>
                <a:spcPts val="0"/>
              </a:spcBef>
              <a:spcAft>
                <a:spcPts val="0"/>
              </a:spcAft>
              <a:buSzPts val="1000"/>
              <a:buChar char="•"/>
            </a:pPr>
            <a:r>
              <a:rPr b="1" lang="en-US" sz="2000"/>
              <a:t>15 Volunteers</a:t>
            </a:r>
            <a:r>
              <a:rPr lang="en-US" sz="2000"/>
              <a:t>: Sunday May 3rd- 1- 3pm</a:t>
            </a:r>
            <a:endParaRPr sz="2000"/>
          </a:p>
          <a:p>
            <a:pPr indent="-355600" lvl="1" marL="914400" rtl="0" algn="l">
              <a:spcBef>
                <a:spcPts val="0"/>
              </a:spcBef>
              <a:spcAft>
                <a:spcPts val="0"/>
              </a:spcAft>
              <a:buSzPts val="2000"/>
              <a:buFont typeface="Calibri"/>
              <a:buChar char="•"/>
            </a:pPr>
            <a:r>
              <a:rPr lang="en-US" sz="2000"/>
              <a:t>Decorate the teacher parking lot/front entrance with chalk</a:t>
            </a:r>
            <a:endParaRPr sz="2000"/>
          </a:p>
          <a:p>
            <a:pPr indent="0" lvl="0" marL="0" rtl="0" algn="l">
              <a:spcBef>
                <a:spcPts val="1000"/>
              </a:spcBef>
              <a:spcAft>
                <a:spcPts val="0"/>
              </a:spcAft>
              <a:buNone/>
            </a:pPr>
            <a:r>
              <a:t/>
            </a:r>
            <a:endParaRPr sz="2000"/>
          </a:p>
        </p:txBody>
      </p:sp>
      <p:pic>
        <p:nvPicPr>
          <p:cNvPr descr="A picture containing icon&#10;&#10;Description automatically generated" id="272" name="Google Shape;272;g3976e3dab2f_0_9"/>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pic>
        <p:nvPicPr>
          <p:cNvPr id="273" name="Google Shape;273;g3976e3dab2f_0_9"/>
          <p:cNvPicPr preferRelativeResize="0"/>
          <p:nvPr/>
        </p:nvPicPr>
        <p:blipFill>
          <a:blip r:embed="rId4">
            <a:alphaModFix/>
          </a:blip>
          <a:stretch>
            <a:fillRect/>
          </a:stretch>
        </p:blipFill>
        <p:spPr>
          <a:xfrm>
            <a:off x="7738300" y="2523649"/>
            <a:ext cx="4239350" cy="31795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3976e3dab2f_0_1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b="1" lang="en-US" sz="3000"/>
              <a:t>Teacher Appreciation Week (May 4th- 8th)</a:t>
            </a:r>
            <a:endParaRPr b="1" sz="4800"/>
          </a:p>
        </p:txBody>
      </p:sp>
      <p:sp>
        <p:nvSpPr>
          <p:cNvPr id="280" name="Google Shape;280;g3976e3dab2f_0_19"/>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lnSpc>
                <a:spcPct val="70000"/>
              </a:lnSpc>
              <a:spcBef>
                <a:spcPts val="1000"/>
              </a:spcBef>
              <a:spcAft>
                <a:spcPts val="0"/>
              </a:spcAft>
              <a:buNone/>
            </a:pPr>
            <a:r>
              <a:rPr b="1" lang="en-US" sz="2100">
                <a:solidFill>
                  <a:srgbClr val="222222"/>
                </a:solidFill>
              </a:rPr>
              <a:t>Monday, May 4th:</a:t>
            </a:r>
            <a:r>
              <a:rPr lang="en-US" sz="2100">
                <a:solidFill>
                  <a:srgbClr val="222222"/>
                </a:solidFill>
              </a:rPr>
              <a:t> </a:t>
            </a:r>
            <a:r>
              <a:rPr b="1" lang="en-US" sz="2100">
                <a:solidFill>
                  <a:srgbClr val="222222"/>
                </a:solidFill>
              </a:rPr>
              <a:t>FLOWER DUTY</a:t>
            </a:r>
            <a:endParaRPr b="1" sz="2100">
              <a:solidFill>
                <a:srgbClr val="222222"/>
              </a:solidFill>
            </a:endParaRPr>
          </a:p>
          <a:p>
            <a:pPr indent="-355600" lvl="0" marL="457200" rtl="0" algn="l">
              <a:lnSpc>
                <a:spcPct val="75000"/>
              </a:lnSpc>
              <a:spcBef>
                <a:spcPts val="0"/>
              </a:spcBef>
              <a:spcAft>
                <a:spcPts val="0"/>
              </a:spcAft>
              <a:buClr>
                <a:srgbClr val="222222"/>
              </a:buClr>
              <a:buSzPts val="2000"/>
              <a:buFont typeface="Rockwell"/>
              <a:buChar char="•"/>
            </a:pPr>
            <a:r>
              <a:rPr b="1" lang="en-US" sz="2000">
                <a:solidFill>
                  <a:srgbClr val="222222"/>
                </a:solidFill>
              </a:rPr>
              <a:t>2 Volunteers:</a:t>
            </a:r>
            <a:r>
              <a:rPr lang="en-US" sz="2000">
                <a:solidFill>
                  <a:srgbClr val="222222"/>
                </a:solidFill>
              </a:rPr>
              <a:t> 10:30a-11a Meet in Parent Center</a:t>
            </a:r>
            <a:endParaRPr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lang="en-US" sz="2000">
                <a:solidFill>
                  <a:srgbClr val="222222"/>
                </a:solidFill>
              </a:rPr>
              <a:t>Help pot plants / flowers for teacher gifts + support student helpers</a:t>
            </a:r>
            <a:endParaRPr sz="2000">
              <a:solidFill>
                <a:srgbClr val="222222"/>
              </a:solidFill>
            </a:endParaRPr>
          </a:p>
          <a:p>
            <a:pPr indent="0" lvl="0" marL="457200" rtl="0" algn="l">
              <a:lnSpc>
                <a:spcPct val="75000"/>
              </a:lnSpc>
              <a:spcBef>
                <a:spcPts val="0"/>
              </a:spcBef>
              <a:spcAft>
                <a:spcPts val="0"/>
              </a:spcAft>
              <a:buClr>
                <a:schemeClr val="dk1"/>
              </a:buClr>
              <a:buSzPts val="1100"/>
              <a:buFont typeface="Arial"/>
              <a:buNone/>
            </a:pPr>
            <a:r>
              <a:rPr lang="en-US" sz="2000">
                <a:solidFill>
                  <a:srgbClr val="222222"/>
                </a:solidFill>
              </a:rPr>
              <a:t> </a:t>
            </a:r>
            <a:endParaRPr sz="2000">
              <a:solidFill>
                <a:srgbClr val="222222"/>
              </a:solidFill>
            </a:endParaRPr>
          </a:p>
          <a:p>
            <a:pPr indent="0" lvl="0" marL="0" rtl="0" algn="l">
              <a:lnSpc>
                <a:spcPct val="75000"/>
              </a:lnSpc>
              <a:spcBef>
                <a:spcPts val="0"/>
              </a:spcBef>
              <a:spcAft>
                <a:spcPts val="0"/>
              </a:spcAft>
              <a:buClr>
                <a:schemeClr val="dk1"/>
              </a:buClr>
              <a:buSzPts val="1100"/>
              <a:buFont typeface="Arial"/>
              <a:buNone/>
            </a:pPr>
            <a:r>
              <a:rPr b="1" lang="en-US" sz="2100">
                <a:solidFill>
                  <a:srgbClr val="222222"/>
                </a:solidFill>
              </a:rPr>
              <a:t>Tuesday, May 5th:</a:t>
            </a:r>
            <a:r>
              <a:rPr lang="en-US" sz="2100">
                <a:solidFill>
                  <a:srgbClr val="222222"/>
                </a:solidFill>
              </a:rPr>
              <a:t> </a:t>
            </a:r>
            <a:r>
              <a:rPr b="1" lang="en-US" sz="2100">
                <a:solidFill>
                  <a:srgbClr val="222222"/>
                </a:solidFill>
              </a:rPr>
              <a:t>SNACK CART</a:t>
            </a:r>
            <a:endParaRPr b="1" sz="2100">
              <a:solidFill>
                <a:srgbClr val="222222"/>
              </a:solidFill>
            </a:endParaRPr>
          </a:p>
          <a:p>
            <a:pPr indent="-355600" lvl="0" marL="457200" rtl="0" algn="l">
              <a:lnSpc>
                <a:spcPct val="75000"/>
              </a:lnSpc>
              <a:spcBef>
                <a:spcPts val="0"/>
              </a:spcBef>
              <a:spcAft>
                <a:spcPts val="0"/>
              </a:spcAft>
              <a:buClr>
                <a:srgbClr val="222222"/>
              </a:buClr>
              <a:buSzPts val="2000"/>
              <a:buFont typeface="Calibri"/>
              <a:buChar char="•"/>
            </a:pPr>
            <a:r>
              <a:rPr b="1" lang="en-US" sz="2000">
                <a:solidFill>
                  <a:srgbClr val="222222"/>
                </a:solidFill>
              </a:rPr>
              <a:t>1 Volunteer: Snack Cart LEADER</a:t>
            </a:r>
            <a:endParaRPr b="1"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lang="en-US" sz="2000">
                <a:solidFill>
                  <a:srgbClr val="222222"/>
                </a:solidFill>
              </a:rPr>
              <a:t>Coordinate snack cart donations, orders and volunteers</a:t>
            </a:r>
            <a:endParaRPr sz="2000">
              <a:solidFill>
                <a:srgbClr val="222222"/>
              </a:solidFill>
            </a:endParaRPr>
          </a:p>
          <a:p>
            <a:pPr indent="-355600" lvl="0" marL="457200" rtl="0" algn="l">
              <a:lnSpc>
                <a:spcPct val="75000"/>
              </a:lnSpc>
              <a:spcBef>
                <a:spcPts val="0"/>
              </a:spcBef>
              <a:spcAft>
                <a:spcPts val="0"/>
              </a:spcAft>
              <a:buClr>
                <a:srgbClr val="222222"/>
              </a:buClr>
              <a:buSzPts val="2000"/>
              <a:buFont typeface="Rockwell"/>
              <a:buChar char="•"/>
            </a:pPr>
            <a:r>
              <a:rPr b="1" lang="en-US" sz="2000">
                <a:solidFill>
                  <a:srgbClr val="222222"/>
                </a:solidFill>
              </a:rPr>
              <a:t>2 Volunteers:</a:t>
            </a:r>
            <a:r>
              <a:rPr lang="en-US" sz="2000">
                <a:solidFill>
                  <a:srgbClr val="222222"/>
                </a:solidFill>
              </a:rPr>
              <a:t> 12p-1p Meet in Parent Center</a:t>
            </a:r>
            <a:endParaRPr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lang="en-US" sz="2000">
                <a:solidFill>
                  <a:srgbClr val="222222"/>
                </a:solidFill>
              </a:rPr>
              <a:t>Fill teacher /staff snack orders</a:t>
            </a:r>
            <a:endParaRPr sz="2000">
              <a:solidFill>
                <a:srgbClr val="222222"/>
              </a:solidFill>
            </a:endParaRPr>
          </a:p>
          <a:p>
            <a:pPr indent="-355600" lvl="0" marL="457200" rtl="0" algn="l">
              <a:lnSpc>
                <a:spcPct val="75000"/>
              </a:lnSpc>
              <a:spcBef>
                <a:spcPts val="0"/>
              </a:spcBef>
              <a:spcAft>
                <a:spcPts val="0"/>
              </a:spcAft>
              <a:buClr>
                <a:srgbClr val="222222"/>
              </a:buClr>
              <a:buSzPts val="2000"/>
              <a:buFont typeface="Rockwell"/>
              <a:buChar char="•"/>
            </a:pPr>
            <a:r>
              <a:rPr b="1" lang="en-US" sz="2000">
                <a:solidFill>
                  <a:srgbClr val="222222"/>
                </a:solidFill>
              </a:rPr>
              <a:t>2 Volunteers:</a:t>
            </a:r>
            <a:r>
              <a:rPr lang="en-US" sz="2000">
                <a:solidFill>
                  <a:srgbClr val="222222"/>
                </a:solidFill>
              </a:rPr>
              <a:t> 230p-4p</a:t>
            </a:r>
            <a:endParaRPr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lang="en-US" sz="2000">
                <a:solidFill>
                  <a:srgbClr val="222222"/>
                </a:solidFill>
              </a:rPr>
              <a:t>Deliver Snack orders to teachers / staff</a:t>
            </a:r>
            <a:endParaRPr sz="2000">
              <a:solidFill>
                <a:srgbClr val="222222"/>
              </a:solidFill>
            </a:endParaRPr>
          </a:p>
          <a:p>
            <a:pPr indent="0" lvl="0" marL="0" rtl="0" algn="l">
              <a:lnSpc>
                <a:spcPct val="75000"/>
              </a:lnSpc>
              <a:spcBef>
                <a:spcPts val="0"/>
              </a:spcBef>
              <a:spcAft>
                <a:spcPts val="0"/>
              </a:spcAft>
              <a:buClr>
                <a:schemeClr val="dk1"/>
              </a:buClr>
              <a:buSzPts val="1100"/>
              <a:buFont typeface="Arial"/>
              <a:buNone/>
            </a:pPr>
            <a:r>
              <a:rPr lang="en-US" sz="2000">
                <a:solidFill>
                  <a:srgbClr val="222222"/>
                </a:solidFill>
              </a:rPr>
              <a:t> </a:t>
            </a:r>
            <a:endParaRPr sz="2000">
              <a:solidFill>
                <a:srgbClr val="222222"/>
              </a:solidFill>
            </a:endParaRPr>
          </a:p>
          <a:p>
            <a:pPr indent="0" lvl="0" marL="0" rtl="0" algn="l">
              <a:lnSpc>
                <a:spcPct val="75000"/>
              </a:lnSpc>
              <a:spcBef>
                <a:spcPts val="0"/>
              </a:spcBef>
              <a:spcAft>
                <a:spcPts val="0"/>
              </a:spcAft>
              <a:buClr>
                <a:schemeClr val="dk1"/>
              </a:buClr>
              <a:buSzPts val="1100"/>
              <a:buFont typeface="Arial"/>
              <a:buNone/>
            </a:pPr>
            <a:r>
              <a:rPr b="1" lang="en-US" sz="2100">
                <a:solidFill>
                  <a:srgbClr val="222222"/>
                </a:solidFill>
              </a:rPr>
              <a:t>Wednesday, May 6th:</a:t>
            </a:r>
            <a:r>
              <a:rPr lang="en-US" sz="2100">
                <a:solidFill>
                  <a:srgbClr val="222222"/>
                </a:solidFill>
              </a:rPr>
              <a:t> </a:t>
            </a:r>
            <a:r>
              <a:rPr b="1" lang="en-US" sz="2100">
                <a:solidFill>
                  <a:srgbClr val="222222"/>
                </a:solidFill>
              </a:rPr>
              <a:t>HYDRATION STATION</a:t>
            </a:r>
            <a:endParaRPr b="1" sz="2100">
              <a:solidFill>
                <a:srgbClr val="222222"/>
              </a:solidFill>
            </a:endParaRPr>
          </a:p>
          <a:p>
            <a:pPr indent="-355600" lvl="0" marL="457200" rtl="0" algn="l">
              <a:lnSpc>
                <a:spcPct val="75000"/>
              </a:lnSpc>
              <a:spcBef>
                <a:spcPts val="0"/>
              </a:spcBef>
              <a:spcAft>
                <a:spcPts val="0"/>
              </a:spcAft>
              <a:buClr>
                <a:srgbClr val="222222"/>
              </a:buClr>
              <a:buSzPts val="2000"/>
              <a:buFont typeface="Rockwell"/>
              <a:buChar char="•"/>
            </a:pPr>
            <a:r>
              <a:rPr b="1" lang="en-US" sz="2000">
                <a:solidFill>
                  <a:srgbClr val="222222"/>
                </a:solidFill>
              </a:rPr>
              <a:t>2 Volunteers:</a:t>
            </a:r>
            <a:r>
              <a:rPr lang="en-US" sz="2000">
                <a:solidFill>
                  <a:srgbClr val="222222"/>
                </a:solidFill>
              </a:rPr>
              <a:t> 12p-1p Meet in Parent Center</a:t>
            </a:r>
            <a:endParaRPr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lang="en-US" sz="2000">
                <a:solidFill>
                  <a:srgbClr val="222222"/>
                </a:solidFill>
              </a:rPr>
              <a:t>Refill hydration station in the parent center (fruit infused waters)</a:t>
            </a:r>
            <a:endParaRPr sz="2000">
              <a:solidFill>
                <a:srgbClr val="222222"/>
              </a:solidFill>
            </a:endParaRPr>
          </a:p>
          <a:p>
            <a:pPr indent="0" lvl="0" marL="1371600" rtl="0" algn="l">
              <a:lnSpc>
                <a:spcPct val="75000"/>
              </a:lnSpc>
              <a:spcBef>
                <a:spcPts val="0"/>
              </a:spcBef>
              <a:spcAft>
                <a:spcPts val="0"/>
              </a:spcAft>
              <a:buClr>
                <a:schemeClr val="dk1"/>
              </a:buClr>
              <a:buSzPts val="1100"/>
              <a:buFont typeface="Arial"/>
              <a:buNone/>
            </a:pPr>
            <a:r>
              <a:rPr lang="en-US" sz="2000">
                <a:solidFill>
                  <a:srgbClr val="222222"/>
                </a:solidFill>
              </a:rPr>
              <a:t> </a:t>
            </a:r>
            <a:endParaRPr sz="2000">
              <a:solidFill>
                <a:srgbClr val="222222"/>
              </a:solidFill>
            </a:endParaRPr>
          </a:p>
          <a:p>
            <a:pPr indent="0" lvl="0" marL="0" rtl="0" algn="l">
              <a:lnSpc>
                <a:spcPct val="70000"/>
              </a:lnSpc>
              <a:spcBef>
                <a:spcPts val="1000"/>
              </a:spcBef>
              <a:spcAft>
                <a:spcPts val="0"/>
              </a:spcAft>
              <a:buNone/>
            </a:pPr>
            <a:r>
              <a:t/>
            </a:r>
            <a:endParaRPr sz="3100"/>
          </a:p>
        </p:txBody>
      </p:sp>
      <p:pic>
        <p:nvPicPr>
          <p:cNvPr descr="A picture containing icon&#10;&#10;Description automatically generated" id="281" name="Google Shape;281;g3976e3dab2f_0_19"/>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pic>
        <p:nvPicPr>
          <p:cNvPr id="282" name="Google Shape;282;g3976e3dab2f_0_19"/>
          <p:cNvPicPr preferRelativeResize="0"/>
          <p:nvPr/>
        </p:nvPicPr>
        <p:blipFill rotWithShape="1">
          <a:blip r:embed="rId4">
            <a:alphaModFix/>
          </a:blip>
          <a:srcRect b="20955" l="0" r="0" t="0"/>
          <a:stretch/>
        </p:blipFill>
        <p:spPr>
          <a:xfrm>
            <a:off x="9463300" y="2796550"/>
            <a:ext cx="2114125" cy="1975501"/>
          </a:xfrm>
          <a:prstGeom prst="rect">
            <a:avLst/>
          </a:prstGeom>
          <a:noFill/>
          <a:ln>
            <a:noFill/>
          </a:ln>
        </p:spPr>
      </p:pic>
      <p:sp>
        <p:nvSpPr>
          <p:cNvPr id="283" name="Google Shape;283;g3976e3dab2f_0_19"/>
          <p:cNvSpPr txBox="1"/>
          <p:nvPr/>
        </p:nvSpPr>
        <p:spPr>
          <a:xfrm>
            <a:off x="9686913" y="2303950"/>
            <a:ext cx="14772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VOLUNTEER</a:t>
            </a:r>
            <a:endParaRPr b="1"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g3976e3dab2f_0_2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b="1" lang="en-US" sz="3000"/>
              <a:t>Teacher Appreciation Week (May 4th- 8th)</a:t>
            </a:r>
            <a:endParaRPr sz="4600"/>
          </a:p>
        </p:txBody>
      </p:sp>
      <p:sp>
        <p:nvSpPr>
          <p:cNvPr id="290" name="Google Shape;290;g3976e3dab2f_0_26"/>
          <p:cNvSpPr txBox="1"/>
          <p:nvPr>
            <p:ph idx="1" type="body"/>
          </p:nvPr>
        </p:nvSpPr>
        <p:spPr>
          <a:xfrm>
            <a:off x="838200" y="1825625"/>
            <a:ext cx="10515600" cy="4602300"/>
          </a:xfrm>
          <a:prstGeom prst="rect">
            <a:avLst/>
          </a:prstGeom>
        </p:spPr>
        <p:txBody>
          <a:bodyPr anchorCtr="0" anchor="t" bIns="45700" lIns="91425" spcFirstLastPara="1" rIns="91425" wrap="square" tIns="45700">
            <a:normAutofit lnSpcReduction="20000"/>
          </a:bodyPr>
          <a:lstStyle/>
          <a:p>
            <a:pPr indent="0" lvl="0" marL="0" rtl="0" algn="l">
              <a:lnSpc>
                <a:spcPct val="75000"/>
              </a:lnSpc>
              <a:spcBef>
                <a:spcPts val="0"/>
              </a:spcBef>
              <a:spcAft>
                <a:spcPts val="0"/>
              </a:spcAft>
              <a:buNone/>
            </a:pPr>
            <a:r>
              <a:rPr b="1" lang="en-US" sz="2200">
                <a:solidFill>
                  <a:srgbClr val="222222"/>
                </a:solidFill>
              </a:rPr>
              <a:t>Friday, May 8</a:t>
            </a:r>
            <a:r>
              <a:rPr b="1" baseline="30000" lang="en-US" sz="2200">
                <a:solidFill>
                  <a:srgbClr val="222222"/>
                </a:solidFill>
              </a:rPr>
              <a:t>th</a:t>
            </a:r>
            <a:r>
              <a:rPr b="1" lang="en-US" sz="2200">
                <a:solidFill>
                  <a:srgbClr val="222222"/>
                </a:solidFill>
              </a:rPr>
              <a:t>:</a:t>
            </a:r>
            <a:r>
              <a:rPr lang="en-US" sz="2200">
                <a:solidFill>
                  <a:srgbClr val="222222"/>
                </a:solidFill>
              </a:rPr>
              <a:t> </a:t>
            </a:r>
            <a:r>
              <a:rPr b="1" lang="en-US" sz="2200">
                <a:solidFill>
                  <a:srgbClr val="222222"/>
                </a:solidFill>
              </a:rPr>
              <a:t>POPCORN BAR</a:t>
            </a:r>
            <a:endParaRPr b="1" sz="2200">
              <a:solidFill>
                <a:srgbClr val="222222"/>
              </a:solidFill>
            </a:endParaRPr>
          </a:p>
          <a:p>
            <a:pPr indent="-355600" lvl="0" marL="457200" rtl="0" algn="l">
              <a:lnSpc>
                <a:spcPct val="75000"/>
              </a:lnSpc>
              <a:spcBef>
                <a:spcPts val="0"/>
              </a:spcBef>
              <a:spcAft>
                <a:spcPts val="0"/>
              </a:spcAft>
              <a:buClr>
                <a:srgbClr val="222222"/>
              </a:buClr>
              <a:buSzPts val="2000"/>
              <a:buFont typeface="Calibri"/>
              <a:buChar char="•"/>
            </a:pPr>
            <a:r>
              <a:rPr b="1" lang="en-US" sz="2000">
                <a:solidFill>
                  <a:srgbClr val="222222"/>
                </a:solidFill>
              </a:rPr>
              <a:t>1 Volunteer: POPCORN BAR LEADER</a:t>
            </a:r>
            <a:endParaRPr b="1"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b="1" lang="en-US" sz="2000">
                <a:solidFill>
                  <a:srgbClr val="222222"/>
                </a:solidFill>
              </a:rPr>
              <a:t>Coordinate popcorn bar and volunteers</a:t>
            </a:r>
            <a:endParaRPr b="1" sz="2000">
              <a:solidFill>
                <a:srgbClr val="222222"/>
              </a:solidFill>
            </a:endParaRPr>
          </a:p>
          <a:p>
            <a:pPr indent="-355600" lvl="0" marL="457200" rtl="0" algn="l">
              <a:lnSpc>
                <a:spcPct val="75000"/>
              </a:lnSpc>
              <a:spcBef>
                <a:spcPts val="0"/>
              </a:spcBef>
              <a:spcAft>
                <a:spcPts val="0"/>
              </a:spcAft>
              <a:buClr>
                <a:srgbClr val="222222"/>
              </a:buClr>
              <a:buSzPts val="2000"/>
              <a:buFont typeface="Calibri"/>
              <a:buChar char="•"/>
            </a:pPr>
            <a:r>
              <a:rPr lang="en-US" sz="2000">
                <a:solidFill>
                  <a:srgbClr val="222222"/>
                </a:solidFill>
              </a:rPr>
              <a:t>2 Volunteers: 11a-1230p Meet in Parent Center</a:t>
            </a:r>
            <a:endParaRPr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lang="en-US" sz="2000">
                <a:solidFill>
                  <a:srgbClr val="222222"/>
                </a:solidFill>
              </a:rPr>
              <a:t>Help set up / make popcorn for teachers / staff</a:t>
            </a:r>
            <a:endParaRPr sz="2000">
              <a:solidFill>
                <a:srgbClr val="222222"/>
              </a:solidFill>
            </a:endParaRPr>
          </a:p>
          <a:p>
            <a:pPr indent="-355600" lvl="0" marL="457200" rtl="0" algn="l">
              <a:lnSpc>
                <a:spcPct val="75000"/>
              </a:lnSpc>
              <a:spcBef>
                <a:spcPts val="0"/>
              </a:spcBef>
              <a:spcAft>
                <a:spcPts val="0"/>
              </a:spcAft>
              <a:buClr>
                <a:srgbClr val="222222"/>
              </a:buClr>
              <a:buSzPts val="2000"/>
              <a:buFont typeface="Calibri"/>
              <a:buChar char="•"/>
            </a:pPr>
            <a:r>
              <a:rPr lang="en-US" sz="2000">
                <a:solidFill>
                  <a:srgbClr val="222222"/>
                </a:solidFill>
              </a:rPr>
              <a:t>2 Volunteers: 1230p-2p Meet in Parent Center</a:t>
            </a:r>
            <a:endParaRPr sz="2000">
              <a:solidFill>
                <a:srgbClr val="222222"/>
              </a:solidFill>
            </a:endParaRPr>
          </a:p>
          <a:p>
            <a:pPr indent="-355600" lvl="1" marL="914400" rtl="0" algn="l">
              <a:lnSpc>
                <a:spcPct val="75000"/>
              </a:lnSpc>
              <a:spcBef>
                <a:spcPts val="0"/>
              </a:spcBef>
              <a:spcAft>
                <a:spcPts val="0"/>
              </a:spcAft>
              <a:buClr>
                <a:srgbClr val="222222"/>
              </a:buClr>
              <a:buSzPts val="2000"/>
              <a:buFont typeface="Calibri"/>
              <a:buChar char="•"/>
            </a:pPr>
            <a:r>
              <a:rPr lang="en-US" sz="2000">
                <a:solidFill>
                  <a:srgbClr val="222222"/>
                </a:solidFill>
              </a:rPr>
              <a:t>Help make popcorn for teachers / staff and clean up</a:t>
            </a:r>
            <a:endParaRPr sz="2000">
              <a:solidFill>
                <a:srgbClr val="222222"/>
              </a:solidFill>
            </a:endParaRPr>
          </a:p>
          <a:p>
            <a:pPr indent="0" lvl="0" marL="0" rtl="0" algn="l">
              <a:lnSpc>
                <a:spcPct val="75000"/>
              </a:lnSpc>
              <a:spcBef>
                <a:spcPts val="0"/>
              </a:spcBef>
              <a:spcAft>
                <a:spcPts val="0"/>
              </a:spcAft>
              <a:buNone/>
            </a:pPr>
            <a:r>
              <a:t/>
            </a:r>
            <a:endParaRPr sz="2000">
              <a:solidFill>
                <a:srgbClr val="222222"/>
              </a:solidFill>
            </a:endParaRPr>
          </a:p>
          <a:p>
            <a:pPr indent="0" lvl="0" marL="0" rtl="0" algn="l">
              <a:lnSpc>
                <a:spcPct val="75000"/>
              </a:lnSpc>
              <a:spcBef>
                <a:spcPts val="0"/>
              </a:spcBef>
              <a:spcAft>
                <a:spcPts val="0"/>
              </a:spcAft>
              <a:buNone/>
            </a:pPr>
            <a:r>
              <a:rPr lang="en-US" sz="2000">
                <a:solidFill>
                  <a:srgbClr val="222222"/>
                </a:solidFill>
              </a:rPr>
              <a:t>Check Toddle / signup genius to get involved!</a:t>
            </a:r>
            <a:endParaRPr sz="2000">
              <a:solidFill>
                <a:srgbClr val="222222"/>
              </a:solidFill>
            </a:endParaRPr>
          </a:p>
          <a:p>
            <a:pPr indent="0" lvl="0" marL="0" rtl="0" algn="l">
              <a:lnSpc>
                <a:spcPct val="70000"/>
              </a:lnSpc>
              <a:spcBef>
                <a:spcPts val="1000"/>
              </a:spcBef>
              <a:spcAft>
                <a:spcPts val="0"/>
              </a:spcAft>
              <a:buNone/>
            </a:pPr>
            <a:r>
              <a:t/>
            </a:r>
            <a:endParaRPr sz="3100"/>
          </a:p>
          <a:p>
            <a:pPr indent="0" lvl="0" marL="12700" rtl="0" algn="l">
              <a:lnSpc>
                <a:spcPct val="95000"/>
              </a:lnSpc>
              <a:spcBef>
                <a:spcPts val="0"/>
              </a:spcBef>
              <a:spcAft>
                <a:spcPts val="0"/>
              </a:spcAft>
              <a:buNone/>
            </a:pPr>
            <a:r>
              <a:t/>
            </a:r>
            <a:endParaRPr sz="2000">
              <a:solidFill>
                <a:srgbClr val="595959"/>
              </a:solidFill>
            </a:endParaRPr>
          </a:p>
          <a:p>
            <a:pPr indent="0" lvl="0" marL="12700" rtl="0" algn="l">
              <a:lnSpc>
                <a:spcPct val="95000"/>
              </a:lnSpc>
              <a:spcBef>
                <a:spcPts val="0"/>
              </a:spcBef>
              <a:spcAft>
                <a:spcPts val="0"/>
              </a:spcAft>
              <a:buNone/>
            </a:pPr>
            <a:r>
              <a:t/>
            </a:r>
            <a:endParaRPr sz="2000">
              <a:solidFill>
                <a:srgbClr val="595959"/>
              </a:solidFill>
            </a:endParaRPr>
          </a:p>
          <a:p>
            <a:pPr indent="0" lvl="0" marL="12700" rtl="0" algn="l">
              <a:lnSpc>
                <a:spcPct val="95000"/>
              </a:lnSpc>
              <a:spcBef>
                <a:spcPts val="0"/>
              </a:spcBef>
              <a:spcAft>
                <a:spcPts val="0"/>
              </a:spcAft>
              <a:buNone/>
            </a:pPr>
            <a:r>
              <a:t/>
            </a:r>
            <a:endParaRPr sz="2000">
              <a:solidFill>
                <a:srgbClr val="595959"/>
              </a:solidFill>
            </a:endParaRPr>
          </a:p>
          <a:p>
            <a:pPr indent="0" lvl="0" marL="12700" rtl="0" algn="l">
              <a:lnSpc>
                <a:spcPct val="95000"/>
              </a:lnSpc>
              <a:spcBef>
                <a:spcPts val="0"/>
              </a:spcBef>
              <a:spcAft>
                <a:spcPts val="0"/>
              </a:spcAft>
              <a:buClr>
                <a:schemeClr val="dk1"/>
              </a:buClr>
              <a:buSzPts val="1100"/>
              <a:buFont typeface="Arial"/>
              <a:buNone/>
            </a:pPr>
            <a:r>
              <a:rPr lang="en-US" sz="2000">
                <a:solidFill>
                  <a:srgbClr val="222222"/>
                </a:solidFill>
              </a:rPr>
              <a:t>We’re looking for donations (</a:t>
            </a:r>
            <a:r>
              <a:rPr lang="en-US" sz="2000" u="sng">
                <a:solidFill>
                  <a:schemeClr val="hlink"/>
                </a:solidFill>
                <a:hlinkClick r:id="rId3"/>
              </a:rPr>
              <a:t>AMAZON WISHLIST</a:t>
            </a:r>
            <a:r>
              <a:rPr lang="en-US" sz="2000">
                <a:solidFill>
                  <a:srgbClr val="222222"/>
                </a:solidFill>
              </a:rPr>
              <a:t>) and volunteers!</a:t>
            </a:r>
            <a:endParaRPr sz="2000">
              <a:solidFill>
                <a:srgbClr val="222222"/>
              </a:solidFill>
            </a:endParaRPr>
          </a:p>
          <a:p>
            <a:pPr indent="0" lvl="0" marL="12700" rtl="0" algn="l">
              <a:lnSpc>
                <a:spcPct val="95000"/>
              </a:lnSpc>
              <a:spcBef>
                <a:spcPts val="0"/>
              </a:spcBef>
              <a:spcAft>
                <a:spcPts val="0"/>
              </a:spcAft>
              <a:buClr>
                <a:schemeClr val="dk1"/>
              </a:buClr>
              <a:buSzPts val="1100"/>
              <a:buFont typeface="Arial"/>
              <a:buNone/>
            </a:pPr>
            <a:r>
              <a:t/>
            </a:r>
            <a:endParaRPr sz="1200">
              <a:solidFill>
                <a:srgbClr val="222222"/>
              </a:solidFill>
              <a:latin typeface="Rockwell"/>
              <a:ea typeface="Rockwell"/>
              <a:cs typeface="Rockwell"/>
              <a:sym typeface="Rockwell"/>
            </a:endParaRPr>
          </a:p>
          <a:p>
            <a:pPr indent="0" lvl="0" marL="12700" rtl="0" algn="l">
              <a:lnSpc>
                <a:spcPct val="95000"/>
              </a:lnSpc>
              <a:spcBef>
                <a:spcPts val="0"/>
              </a:spcBef>
              <a:spcAft>
                <a:spcPts val="0"/>
              </a:spcAft>
              <a:buNone/>
            </a:pPr>
            <a:r>
              <a:t/>
            </a:r>
            <a:endParaRPr/>
          </a:p>
        </p:txBody>
      </p:sp>
      <p:pic>
        <p:nvPicPr>
          <p:cNvPr descr="A picture containing icon&#10;&#10;Description automatically generated" id="291" name="Google Shape;291;g3976e3dab2f_0_26"/>
          <p:cNvPicPr preferRelativeResize="0"/>
          <p:nvPr/>
        </p:nvPicPr>
        <p:blipFill rotWithShape="1">
          <a:blip r:embed="rId4">
            <a:alphaModFix/>
          </a:blip>
          <a:srcRect b="0" l="0" r="0" t="0"/>
          <a:stretch/>
        </p:blipFill>
        <p:spPr>
          <a:xfrm>
            <a:off x="9686925" y="194468"/>
            <a:ext cx="1666875" cy="1666875"/>
          </a:xfrm>
          <a:prstGeom prst="rect">
            <a:avLst/>
          </a:prstGeom>
          <a:noFill/>
          <a:ln>
            <a:noFill/>
          </a:ln>
        </p:spPr>
      </p:pic>
      <p:pic>
        <p:nvPicPr>
          <p:cNvPr descr="close-up of a bowl of popcorn (Provided by Getty Images)" id="292" name="Google Shape;292;g3976e3dab2f_0_26"/>
          <p:cNvPicPr preferRelativeResize="0"/>
          <p:nvPr/>
        </p:nvPicPr>
        <p:blipFill>
          <a:blip r:embed="rId5">
            <a:alphaModFix/>
          </a:blip>
          <a:stretch>
            <a:fillRect/>
          </a:stretch>
        </p:blipFill>
        <p:spPr>
          <a:xfrm>
            <a:off x="8834675" y="2059675"/>
            <a:ext cx="3100800" cy="3100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2"/>
          <p:cNvSpPr txBox="1"/>
          <p:nvPr>
            <p:ph type="title"/>
          </p:nvPr>
        </p:nvSpPr>
        <p:spPr>
          <a:xfrm>
            <a:off x="3681984" y="355981"/>
            <a:ext cx="4693920" cy="137223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52777"/>
              <a:buNone/>
            </a:pPr>
            <a:r>
              <a:rPr lang="en-US" sz="3200"/>
              <a:t>To be a </a:t>
            </a:r>
            <a:r>
              <a:rPr lang="en-US" sz="3200" u="sng"/>
              <a:t>voting PTSA member</a:t>
            </a:r>
            <a:r>
              <a:rPr lang="en-US" sz="3200"/>
              <a:t>, please pay your PTSA dues.</a:t>
            </a:r>
            <a:endParaRPr/>
          </a:p>
        </p:txBody>
      </p:sp>
      <p:sp>
        <p:nvSpPr>
          <p:cNvPr id="141" name="Google Shape;141;p32"/>
          <p:cNvSpPr txBox="1"/>
          <p:nvPr>
            <p:ph idx="1" type="body"/>
          </p:nvPr>
        </p:nvSpPr>
        <p:spPr>
          <a:xfrm>
            <a:off x="838200" y="5915818"/>
            <a:ext cx="10515600" cy="513857"/>
          </a:xfrm>
          <a:prstGeom prst="rect">
            <a:avLst/>
          </a:prstGeom>
          <a:noFill/>
          <a:ln>
            <a:noFill/>
          </a:ln>
        </p:spPr>
        <p:txBody>
          <a:bodyPr anchorCtr="0" anchor="t" bIns="45700" lIns="91425" spcFirstLastPara="1" rIns="91425" wrap="square" tIns="45700">
            <a:normAutofit fontScale="92500" lnSpcReduction="20000"/>
          </a:bodyPr>
          <a:lstStyle/>
          <a:p>
            <a:pPr indent="0" lvl="0" marL="50800" rtl="0" algn="ctr">
              <a:lnSpc>
                <a:spcPct val="90000"/>
              </a:lnSpc>
              <a:spcBef>
                <a:spcPts val="1000"/>
              </a:spcBef>
              <a:spcAft>
                <a:spcPts val="0"/>
              </a:spcAft>
              <a:buSzPct val="108108"/>
              <a:buNone/>
            </a:pPr>
            <a:r>
              <a:rPr lang="en-US"/>
              <a:t>Scan to pay dues.</a:t>
            </a:r>
            <a:endParaRPr/>
          </a:p>
        </p:txBody>
      </p:sp>
      <p:sp>
        <p:nvSpPr>
          <p:cNvPr id="142" name="Google Shape;142;p32"/>
          <p:cNvSpPr txBox="1"/>
          <p:nvPr/>
        </p:nvSpPr>
        <p:spPr>
          <a:xfrm>
            <a:off x="3047238" y="3275112"/>
            <a:ext cx="609447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descr="A picture containing icon&#10;&#10;Description automatically generated" id="143" name="Google Shape;143;p32"/>
          <p:cNvPicPr preferRelativeResize="0"/>
          <p:nvPr/>
        </p:nvPicPr>
        <p:blipFill rotWithShape="1">
          <a:blip r:embed="rId3">
            <a:alphaModFix/>
          </a:blip>
          <a:srcRect b="0" l="0" r="0" t="0"/>
          <a:stretch/>
        </p:blipFill>
        <p:spPr>
          <a:xfrm>
            <a:off x="9683877" y="681037"/>
            <a:ext cx="1666875" cy="1666875"/>
          </a:xfrm>
          <a:prstGeom prst="rect">
            <a:avLst/>
          </a:prstGeom>
          <a:noFill/>
          <a:ln>
            <a:noFill/>
          </a:ln>
        </p:spPr>
      </p:pic>
      <p:pic>
        <p:nvPicPr>
          <p:cNvPr id="144" name="Google Shape;144;p32"/>
          <p:cNvPicPr preferRelativeResize="0"/>
          <p:nvPr/>
        </p:nvPicPr>
        <p:blipFill rotWithShape="1">
          <a:blip r:embed="rId4">
            <a:alphaModFix/>
          </a:blip>
          <a:srcRect b="0" l="0" r="0" t="0"/>
          <a:stretch/>
        </p:blipFill>
        <p:spPr>
          <a:xfrm>
            <a:off x="4463796" y="2165826"/>
            <a:ext cx="3130296" cy="31302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descr="Circle of droplets border (Provided by Getty Images)" id="297" name="Google Shape;297;g3e026bbf44d_5_63"/>
          <p:cNvPicPr preferRelativeResize="0"/>
          <p:nvPr/>
        </p:nvPicPr>
        <p:blipFill>
          <a:blip r:embed="rId3">
            <a:alphaModFix/>
          </a:blip>
          <a:stretch>
            <a:fillRect/>
          </a:stretch>
        </p:blipFill>
        <p:spPr>
          <a:xfrm>
            <a:off x="7226107" y="2453640"/>
            <a:ext cx="4689058" cy="5149164"/>
          </a:xfrm>
          <a:prstGeom prst="rect">
            <a:avLst/>
          </a:prstGeom>
          <a:noFill/>
          <a:ln>
            <a:noFill/>
          </a:ln>
        </p:spPr>
      </p:pic>
      <p:sp>
        <p:nvSpPr>
          <p:cNvPr id="298" name="Google Shape;298;g3e026bbf44d_5_63"/>
          <p:cNvSpPr txBox="1"/>
          <p:nvPr>
            <p:ph type="title"/>
          </p:nvPr>
        </p:nvSpPr>
        <p:spPr>
          <a:xfrm>
            <a:off x="838200" y="365125"/>
            <a:ext cx="10515600" cy="1325700"/>
          </a:xfrm>
          <a:prstGeom prst="rect">
            <a:avLst/>
          </a:prstGeom>
          <a:noFill/>
          <a:ln>
            <a:noFill/>
          </a:ln>
        </p:spPr>
        <p:txBody>
          <a:bodyPr anchorCtr="0" anchor="ctr" bIns="45700" lIns="45700" spcFirstLastPara="1" rIns="45700" wrap="square" tIns="45700">
            <a:normAutofit/>
          </a:bodyPr>
          <a:lstStyle/>
          <a:p>
            <a:pPr indent="0" lvl="0" marL="0" marR="0" rtl="0" algn="l">
              <a:lnSpc>
                <a:spcPct val="90000"/>
              </a:lnSpc>
              <a:spcBef>
                <a:spcPts val="0"/>
              </a:spcBef>
              <a:spcAft>
                <a:spcPts val="0"/>
              </a:spcAft>
              <a:buClr>
                <a:srgbClr val="000000"/>
              </a:buClr>
              <a:buSzPts val="3900"/>
              <a:buFont typeface="Century Gothic"/>
              <a:buNone/>
            </a:pPr>
            <a:r>
              <a:rPr lang="en-US" sz="3900">
                <a:latin typeface="Century Gothic"/>
                <a:ea typeface="Century Gothic"/>
                <a:cs typeface="Century Gothic"/>
                <a:sym typeface="Century Gothic"/>
              </a:rPr>
              <a:t>Fundraising/Ultimate Party 2026</a:t>
            </a:r>
            <a:endParaRPr/>
          </a:p>
        </p:txBody>
      </p:sp>
      <p:pic>
        <p:nvPicPr>
          <p:cNvPr descr="Google Shape;62;p14" id="299" name="Google Shape;299;g3e026bbf44d_5_63"/>
          <p:cNvPicPr preferRelativeResize="0"/>
          <p:nvPr/>
        </p:nvPicPr>
        <p:blipFill rotWithShape="1">
          <a:blip r:embed="rId4">
            <a:alphaModFix/>
          </a:blip>
          <a:srcRect b="0" l="0" r="0" t="0"/>
          <a:stretch/>
        </p:blipFill>
        <p:spPr>
          <a:xfrm>
            <a:off x="9752557" y="194501"/>
            <a:ext cx="1666876" cy="1666875"/>
          </a:xfrm>
          <a:prstGeom prst="rect">
            <a:avLst/>
          </a:prstGeom>
          <a:noFill/>
          <a:ln>
            <a:noFill/>
          </a:ln>
        </p:spPr>
      </p:pic>
      <p:sp>
        <p:nvSpPr>
          <p:cNvPr id="300" name="Google Shape;300;g3e026bbf44d_5_63"/>
          <p:cNvSpPr txBox="1"/>
          <p:nvPr/>
        </p:nvSpPr>
        <p:spPr>
          <a:xfrm>
            <a:off x="304800" y="1629773"/>
            <a:ext cx="7779300" cy="6327600"/>
          </a:xfrm>
          <a:prstGeom prst="rect">
            <a:avLst/>
          </a:prstGeom>
          <a:noFill/>
          <a:ln>
            <a:noFill/>
          </a:ln>
        </p:spPr>
        <p:txBody>
          <a:bodyPr anchorCtr="0" anchor="t" bIns="121875" lIns="121875" spcFirstLastPara="1" rIns="121875" wrap="square" tIns="121875">
            <a:spAutoFit/>
          </a:bodyPr>
          <a:lstStyle/>
          <a:p>
            <a:pPr indent="0" lvl="0" marL="609600" marR="0" rtl="0" algn="l">
              <a:lnSpc>
                <a:spcPct val="90000"/>
              </a:lnSpc>
              <a:spcBef>
                <a:spcPts val="0"/>
              </a:spcBef>
              <a:spcAft>
                <a:spcPts val="0"/>
              </a:spcAft>
              <a:buNone/>
            </a:pPr>
            <a:r>
              <a:rPr lang="en-US" sz="3200">
                <a:latin typeface="Calibri"/>
                <a:ea typeface="Calibri"/>
                <a:cs typeface="Calibri"/>
                <a:sym typeface="Calibri"/>
              </a:rPr>
              <a:t> Event: $23,294</a:t>
            </a:r>
            <a:endParaRPr sz="3500">
              <a:latin typeface="Calibri"/>
              <a:ea typeface="Calibri"/>
              <a:cs typeface="Calibri"/>
              <a:sym typeface="Calibri"/>
            </a:endParaRPr>
          </a:p>
          <a:p>
            <a:pPr indent="-488950" lvl="2" marL="1828800" marR="0" rtl="0" algn="l">
              <a:lnSpc>
                <a:spcPct val="90000"/>
              </a:lnSpc>
              <a:spcBef>
                <a:spcPts val="0"/>
              </a:spcBef>
              <a:spcAft>
                <a:spcPts val="0"/>
              </a:spcAft>
              <a:buSzPts val="2900"/>
              <a:buFont typeface="Calibri"/>
              <a:buChar char="●"/>
            </a:pPr>
            <a:r>
              <a:rPr lang="en-US" sz="2900">
                <a:latin typeface="Calibri"/>
                <a:ea typeface="Calibri"/>
                <a:cs typeface="Calibri"/>
                <a:sym typeface="Calibri"/>
              </a:rPr>
              <a:t>193 tickets sold (216 attended)</a:t>
            </a:r>
            <a:endParaRPr sz="2900">
              <a:latin typeface="Calibri"/>
              <a:ea typeface="Calibri"/>
              <a:cs typeface="Calibri"/>
              <a:sym typeface="Calibri"/>
            </a:endParaRPr>
          </a:p>
          <a:p>
            <a:pPr indent="-488950" lvl="2" marL="1828800" marR="0" rtl="0" algn="l">
              <a:lnSpc>
                <a:spcPct val="90000"/>
              </a:lnSpc>
              <a:spcBef>
                <a:spcPts val="0"/>
              </a:spcBef>
              <a:spcAft>
                <a:spcPts val="0"/>
              </a:spcAft>
              <a:buSzPts val="2900"/>
              <a:buFont typeface="Calibri"/>
              <a:buChar char="●"/>
            </a:pPr>
            <a:r>
              <a:rPr lang="en-US" sz="2900">
                <a:latin typeface="Calibri"/>
                <a:ea typeface="Calibri"/>
                <a:cs typeface="Calibri"/>
                <a:sym typeface="Calibri"/>
              </a:rPr>
              <a:t>$1350 in sponsorships </a:t>
            </a:r>
            <a:endParaRPr sz="2900">
              <a:latin typeface="Calibri"/>
              <a:ea typeface="Calibri"/>
              <a:cs typeface="Calibri"/>
              <a:sym typeface="Calibri"/>
            </a:endParaRPr>
          </a:p>
          <a:p>
            <a:pPr indent="-488950" lvl="2" marL="1828800" marR="0" rtl="0" algn="l">
              <a:lnSpc>
                <a:spcPct val="90000"/>
              </a:lnSpc>
              <a:spcBef>
                <a:spcPts val="0"/>
              </a:spcBef>
              <a:spcAft>
                <a:spcPts val="0"/>
              </a:spcAft>
              <a:buSzPts val="2900"/>
              <a:buFont typeface="Calibri"/>
              <a:buChar char="●"/>
            </a:pPr>
            <a:r>
              <a:rPr lang="en-US" sz="2900">
                <a:highlight>
                  <a:schemeClr val="lt1"/>
                </a:highlight>
                <a:latin typeface="Calibri"/>
                <a:ea typeface="Calibri"/>
                <a:cs typeface="Calibri"/>
                <a:sym typeface="Calibri"/>
              </a:rPr>
              <a:t>In Kind donations $2,750</a:t>
            </a:r>
            <a:endParaRPr sz="2900">
              <a:highlight>
                <a:schemeClr val="lt1"/>
              </a:highlight>
              <a:latin typeface="Calibri"/>
              <a:ea typeface="Calibri"/>
              <a:cs typeface="Calibri"/>
              <a:sym typeface="Calibri"/>
            </a:endParaRPr>
          </a:p>
          <a:p>
            <a:pPr indent="-488950" lvl="2" marL="1828800" marR="0" rtl="0" algn="l">
              <a:lnSpc>
                <a:spcPct val="90000"/>
              </a:lnSpc>
              <a:spcBef>
                <a:spcPts val="0"/>
              </a:spcBef>
              <a:spcAft>
                <a:spcPts val="0"/>
              </a:spcAft>
              <a:buSzPts val="2900"/>
              <a:buFont typeface="Calibri"/>
              <a:buChar char="●"/>
            </a:pPr>
            <a:r>
              <a:rPr lang="en-US" sz="2900">
                <a:highlight>
                  <a:schemeClr val="lt1"/>
                </a:highlight>
                <a:latin typeface="Calibri"/>
                <a:ea typeface="Calibri"/>
                <a:cs typeface="Calibri"/>
                <a:sym typeface="Calibri"/>
              </a:rPr>
              <a:t>Event expenses $9300</a:t>
            </a:r>
            <a:endParaRPr sz="2900">
              <a:highlight>
                <a:schemeClr val="lt1"/>
              </a:highlight>
              <a:latin typeface="Calibri"/>
              <a:ea typeface="Calibri"/>
              <a:cs typeface="Calibri"/>
              <a:sym typeface="Calibri"/>
            </a:endParaRPr>
          </a:p>
          <a:p>
            <a:pPr indent="0" lvl="0" marL="609600" marR="0" rtl="0" algn="l">
              <a:lnSpc>
                <a:spcPct val="90000"/>
              </a:lnSpc>
              <a:spcBef>
                <a:spcPts val="0"/>
              </a:spcBef>
              <a:spcAft>
                <a:spcPts val="0"/>
              </a:spcAft>
              <a:buNone/>
            </a:pPr>
            <a:r>
              <a:rPr lang="en-US" sz="3200">
                <a:latin typeface="Calibri"/>
                <a:ea typeface="Calibri"/>
                <a:cs typeface="Calibri"/>
                <a:sym typeface="Calibri"/>
              </a:rPr>
              <a:t> Silent auction: $19,004</a:t>
            </a:r>
            <a:endParaRPr sz="3200">
              <a:latin typeface="Calibri"/>
              <a:ea typeface="Calibri"/>
              <a:cs typeface="Calibri"/>
              <a:sym typeface="Calibri"/>
            </a:endParaRPr>
          </a:p>
          <a:p>
            <a:pPr indent="0" lvl="0" marL="609600" marR="0" rtl="0" algn="l">
              <a:lnSpc>
                <a:spcPct val="90000"/>
              </a:lnSpc>
              <a:spcBef>
                <a:spcPts val="0"/>
              </a:spcBef>
              <a:spcAft>
                <a:spcPts val="0"/>
              </a:spcAft>
              <a:buNone/>
            </a:pPr>
            <a:r>
              <a:rPr lang="en-US" sz="3200">
                <a:latin typeface="Calibri"/>
                <a:ea typeface="Calibri"/>
                <a:cs typeface="Calibri"/>
                <a:sym typeface="Calibri"/>
              </a:rPr>
              <a:t> Parent Parties $17,980</a:t>
            </a:r>
            <a:endParaRPr sz="3200">
              <a:highlight>
                <a:schemeClr val="lt1"/>
              </a:highlight>
              <a:latin typeface="Calibri"/>
              <a:ea typeface="Calibri"/>
              <a:cs typeface="Calibri"/>
              <a:sym typeface="Calibri"/>
            </a:endParaRPr>
          </a:p>
          <a:p>
            <a:pPr indent="609600" lvl="0" marL="0" rtl="0" algn="l">
              <a:lnSpc>
                <a:spcPct val="90000"/>
              </a:lnSpc>
              <a:spcBef>
                <a:spcPts val="0"/>
              </a:spcBef>
              <a:spcAft>
                <a:spcPts val="0"/>
              </a:spcAft>
              <a:buClr>
                <a:schemeClr val="dk1"/>
              </a:buClr>
              <a:buSzPts val="1500"/>
              <a:buFont typeface="Arial"/>
              <a:buNone/>
            </a:pPr>
            <a:r>
              <a:rPr lang="en-US" sz="3200">
                <a:solidFill>
                  <a:schemeClr val="dk1"/>
                </a:solidFill>
                <a:latin typeface="Calibri"/>
                <a:ea typeface="Calibri"/>
                <a:cs typeface="Calibri"/>
                <a:sym typeface="Calibri"/>
              </a:rPr>
              <a:t> Total raised $60,278</a:t>
            </a:r>
            <a:endParaRPr sz="3200">
              <a:latin typeface="Calibri"/>
              <a:ea typeface="Calibri"/>
              <a:cs typeface="Calibri"/>
              <a:sym typeface="Calibri"/>
            </a:endParaRPr>
          </a:p>
          <a:p>
            <a:pPr indent="609600" lvl="0" marL="0" marR="0" rtl="0" algn="l">
              <a:lnSpc>
                <a:spcPct val="90000"/>
              </a:lnSpc>
              <a:spcBef>
                <a:spcPts val="0"/>
              </a:spcBef>
              <a:spcAft>
                <a:spcPts val="0"/>
              </a:spcAft>
              <a:buNone/>
            </a:pPr>
            <a:r>
              <a:rPr lang="en-US" sz="3200">
                <a:latin typeface="Calibri"/>
                <a:ea typeface="Calibri"/>
                <a:cs typeface="Calibri"/>
                <a:sym typeface="Calibri"/>
              </a:rPr>
              <a:t> </a:t>
            </a:r>
            <a:r>
              <a:rPr b="0" i="0" lang="en-US" sz="3200" u="none" cap="none" strike="noStrike">
                <a:solidFill>
                  <a:srgbClr val="000000"/>
                </a:solidFill>
                <a:latin typeface="Calibri"/>
                <a:ea typeface="Calibri"/>
                <a:cs typeface="Calibri"/>
                <a:sym typeface="Calibri"/>
              </a:rPr>
              <a:t>$8</a:t>
            </a:r>
            <a:r>
              <a:rPr lang="en-US" sz="3200">
                <a:latin typeface="Calibri"/>
                <a:ea typeface="Calibri"/>
                <a:cs typeface="Calibri"/>
                <a:sym typeface="Calibri"/>
              </a:rPr>
              <a:t>,100 to IPS Equity fund</a:t>
            </a:r>
            <a:endParaRPr sz="3200">
              <a:latin typeface="Calibri"/>
              <a:ea typeface="Calibri"/>
              <a:cs typeface="Calibri"/>
              <a:sym typeface="Calibri"/>
            </a:endParaRPr>
          </a:p>
          <a:p>
            <a:pPr indent="0" lvl="0" marL="0" rtl="0" algn="l">
              <a:lnSpc>
                <a:spcPct val="90000"/>
              </a:lnSpc>
              <a:spcBef>
                <a:spcPts val="0"/>
              </a:spcBef>
              <a:spcAft>
                <a:spcPts val="0"/>
              </a:spcAft>
              <a:buNone/>
            </a:pPr>
            <a:r>
              <a:rPr lang="en-US" sz="3500">
                <a:latin typeface="Calibri"/>
                <a:ea typeface="Calibri"/>
                <a:cs typeface="Calibri"/>
                <a:sym typeface="Calibri"/>
              </a:rPr>
              <a:t> </a:t>
            </a:r>
            <a:endParaRPr sz="3500">
              <a:latin typeface="Calibri"/>
              <a:ea typeface="Calibri"/>
              <a:cs typeface="Calibri"/>
              <a:sym typeface="Calibri"/>
            </a:endParaRPr>
          </a:p>
          <a:p>
            <a:pPr indent="0" lvl="0" marL="0" rtl="0" algn="l">
              <a:lnSpc>
                <a:spcPct val="90000"/>
              </a:lnSpc>
              <a:spcBef>
                <a:spcPts val="0"/>
              </a:spcBef>
              <a:spcAft>
                <a:spcPts val="0"/>
              </a:spcAft>
              <a:buClr>
                <a:schemeClr val="dk1"/>
              </a:buClr>
              <a:buSzPts val="1500"/>
              <a:buFont typeface="Arial"/>
              <a:buNone/>
            </a:pPr>
            <a:r>
              <a:rPr lang="en-US" sz="3500">
                <a:latin typeface="Calibri"/>
                <a:ea typeface="Calibri"/>
                <a:cs typeface="Calibri"/>
                <a:sym typeface="Calibri"/>
              </a:rPr>
              <a:t>       </a:t>
            </a:r>
            <a:r>
              <a:rPr lang="en-US" sz="3900">
                <a:solidFill>
                  <a:schemeClr val="dk1"/>
                </a:solidFill>
                <a:latin typeface="Calibri"/>
                <a:ea typeface="Calibri"/>
                <a:cs typeface="Calibri"/>
                <a:sym typeface="Calibri"/>
              </a:rPr>
              <a:t>Net to CFI84 </a:t>
            </a:r>
            <a:r>
              <a:rPr b="1" lang="en-US" sz="3900">
                <a:solidFill>
                  <a:schemeClr val="dk1"/>
                </a:solidFill>
                <a:latin typeface="Calibri"/>
                <a:ea typeface="Calibri"/>
                <a:cs typeface="Calibri"/>
                <a:sym typeface="Calibri"/>
              </a:rPr>
              <a:t>$42,878</a:t>
            </a:r>
            <a:endParaRPr b="1" sz="3900">
              <a:solidFill>
                <a:schemeClr val="dk1"/>
              </a:solidFill>
              <a:latin typeface="Calibri"/>
              <a:ea typeface="Calibri"/>
              <a:cs typeface="Calibri"/>
              <a:sym typeface="Calibri"/>
            </a:endParaRPr>
          </a:p>
          <a:p>
            <a:pPr indent="0" lvl="0" marL="0" rtl="0" algn="ctr">
              <a:lnSpc>
                <a:spcPct val="90000"/>
              </a:lnSpc>
              <a:spcBef>
                <a:spcPts val="0"/>
              </a:spcBef>
              <a:spcAft>
                <a:spcPts val="0"/>
              </a:spcAft>
              <a:buClr>
                <a:schemeClr val="dk1"/>
              </a:buClr>
              <a:buSzPts val="1500"/>
              <a:buFont typeface="Arial"/>
              <a:buNone/>
            </a:pPr>
            <a:r>
              <a:t/>
            </a:r>
            <a:endParaRPr b="1" sz="3500">
              <a:solidFill>
                <a:schemeClr val="dk1"/>
              </a:solidFill>
              <a:latin typeface="Calibri"/>
              <a:ea typeface="Calibri"/>
              <a:cs typeface="Calibri"/>
              <a:sym typeface="Calibri"/>
            </a:endParaRPr>
          </a:p>
          <a:p>
            <a:pPr indent="0" lvl="0" marL="0" marR="0" rtl="0" algn="l">
              <a:lnSpc>
                <a:spcPct val="90000"/>
              </a:lnSpc>
              <a:spcBef>
                <a:spcPts val="0"/>
              </a:spcBef>
              <a:spcAft>
                <a:spcPts val="0"/>
              </a:spcAft>
              <a:buNone/>
            </a:pPr>
            <a:r>
              <a:t/>
            </a:r>
            <a:endParaRPr sz="3500">
              <a:latin typeface="Calibri"/>
              <a:ea typeface="Calibri"/>
              <a:cs typeface="Calibri"/>
              <a:sym typeface="Calibri"/>
            </a:endParaRPr>
          </a:p>
          <a:p>
            <a:pPr indent="0" lvl="0" marL="0" marR="0" rtl="0" algn="l">
              <a:lnSpc>
                <a:spcPct val="90000"/>
              </a:lnSpc>
              <a:spcBef>
                <a:spcPts val="0"/>
              </a:spcBef>
              <a:spcAft>
                <a:spcPts val="0"/>
              </a:spcAft>
              <a:buNone/>
            </a:pPr>
            <a:r>
              <a:t/>
            </a:r>
            <a:endParaRPr sz="1900"/>
          </a:p>
        </p:txBody>
      </p:sp>
      <p:sp>
        <p:nvSpPr>
          <p:cNvPr id="301" name="Google Shape;301;g3e026bbf44d_5_63"/>
          <p:cNvSpPr/>
          <p:nvPr/>
        </p:nvSpPr>
        <p:spPr>
          <a:xfrm>
            <a:off x="479000" y="5248967"/>
            <a:ext cx="359100" cy="352500"/>
          </a:xfrm>
          <a:prstGeom prst="mathMinus">
            <a:avLst>
              <a:gd fmla="val 23520" name="adj1"/>
            </a:avLst>
          </a:prstGeom>
          <a:solidFill>
            <a:schemeClr val="lt2"/>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02" name="Google Shape;302;g3e026bbf44d_5_63"/>
          <p:cNvSpPr/>
          <p:nvPr/>
        </p:nvSpPr>
        <p:spPr>
          <a:xfrm>
            <a:off x="479000" y="3727433"/>
            <a:ext cx="359100" cy="447600"/>
          </a:xfrm>
          <a:prstGeom prst="mathPlus">
            <a:avLst>
              <a:gd fmla="val 23520" name="adj1"/>
            </a:avLst>
          </a:prstGeom>
          <a:solidFill>
            <a:schemeClr val="lt2"/>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03" name="Google Shape;303;g3e026bbf44d_5_63"/>
          <p:cNvSpPr/>
          <p:nvPr/>
        </p:nvSpPr>
        <p:spPr>
          <a:xfrm>
            <a:off x="479000" y="4759600"/>
            <a:ext cx="359100" cy="352500"/>
          </a:xfrm>
          <a:prstGeom prst="mathEqual">
            <a:avLst>
              <a:gd fmla="val 23520" name="adj1"/>
              <a:gd fmla="val 11760" name="adj2"/>
            </a:avLst>
          </a:prstGeom>
          <a:solidFill>
            <a:schemeClr val="lt2"/>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04" name="Google Shape;304;g3e026bbf44d_5_63"/>
          <p:cNvSpPr/>
          <p:nvPr/>
        </p:nvSpPr>
        <p:spPr>
          <a:xfrm>
            <a:off x="479000" y="1690733"/>
            <a:ext cx="359100" cy="447600"/>
          </a:xfrm>
          <a:prstGeom prst="mathPlus">
            <a:avLst>
              <a:gd fmla="val 23520" name="adj1"/>
            </a:avLst>
          </a:prstGeom>
          <a:solidFill>
            <a:schemeClr val="lt2"/>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05" name="Google Shape;305;g3e026bbf44d_5_63"/>
          <p:cNvSpPr/>
          <p:nvPr/>
        </p:nvSpPr>
        <p:spPr>
          <a:xfrm>
            <a:off x="479000" y="4175033"/>
            <a:ext cx="359100" cy="447600"/>
          </a:xfrm>
          <a:prstGeom prst="mathPlus">
            <a:avLst>
              <a:gd fmla="val 23520" name="adj1"/>
            </a:avLst>
          </a:prstGeom>
          <a:solidFill>
            <a:schemeClr val="lt2"/>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06" name="Google Shape;306;g3e026bbf44d_5_63"/>
          <p:cNvSpPr/>
          <p:nvPr/>
        </p:nvSpPr>
        <p:spPr>
          <a:xfrm>
            <a:off x="360400" y="5855033"/>
            <a:ext cx="596400" cy="691200"/>
          </a:xfrm>
          <a:prstGeom prst="star5">
            <a:avLst>
              <a:gd fmla="val 19098" name="adj"/>
              <a:gd fmla="val 105146" name="hf"/>
              <a:gd fmla="val 110557" name="vf"/>
            </a:avLst>
          </a:prstGeom>
          <a:solidFill>
            <a:schemeClr val="lt2"/>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307" name="Google Shape;307;g3e026bbf44d_5_63"/>
          <p:cNvSpPr txBox="1"/>
          <p:nvPr/>
        </p:nvSpPr>
        <p:spPr>
          <a:xfrm>
            <a:off x="7406633" y="2920473"/>
            <a:ext cx="4328100" cy="31395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t/>
            </a:r>
            <a:endParaRPr b="1" sz="3100">
              <a:solidFill>
                <a:srgbClr val="585858"/>
              </a:solidFill>
              <a:latin typeface="Calibri"/>
              <a:ea typeface="Calibri"/>
              <a:cs typeface="Calibri"/>
              <a:sym typeface="Calibri"/>
            </a:endParaRPr>
          </a:p>
          <a:p>
            <a:pPr indent="0" lvl="0" marL="0" rtl="0" algn="ctr">
              <a:spcBef>
                <a:spcPts val="0"/>
              </a:spcBef>
              <a:spcAft>
                <a:spcPts val="0"/>
              </a:spcAft>
              <a:buNone/>
            </a:pPr>
            <a:r>
              <a:t/>
            </a:r>
            <a:endParaRPr b="1" sz="3100">
              <a:solidFill>
                <a:srgbClr val="585858"/>
              </a:solidFill>
              <a:latin typeface="Calibri"/>
              <a:ea typeface="Calibri"/>
              <a:cs typeface="Calibri"/>
              <a:sym typeface="Calibri"/>
            </a:endParaRPr>
          </a:p>
          <a:p>
            <a:pPr indent="0" lvl="0" marL="0" rtl="0" algn="ctr">
              <a:spcBef>
                <a:spcPts val="0"/>
              </a:spcBef>
              <a:spcAft>
                <a:spcPts val="0"/>
              </a:spcAft>
              <a:buNone/>
            </a:pPr>
            <a:r>
              <a:rPr b="1" lang="en-US" sz="2700">
                <a:solidFill>
                  <a:srgbClr val="585858"/>
                </a:solidFill>
                <a:latin typeface="Calibri"/>
                <a:ea typeface="Calibri"/>
                <a:cs typeface="Calibri"/>
                <a:sym typeface="Calibri"/>
              </a:rPr>
              <a:t>Bridge the Gap</a:t>
            </a:r>
            <a:endParaRPr b="1" sz="2700">
              <a:solidFill>
                <a:srgbClr val="585858"/>
              </a:solidFill>
              <a:latin typeface="Calibri"/>
              <a:ea typeface="Calibri"/>
              <a:cs typeface="Calibri"/>
              <a:sym typeface="Calibri"/>
            </a:endParaRPr>
          </a:p>
          <a:p>
            <a:pPr indent="0" lvl="0" marL="0" rtl="0" algn="ctr">
              <a:spcBef>
                <a:spcPts val="0"/>
              </a:spcBef>
              <a:spcAft>
                <a:spcPts val="0"/>
              </a:spcAft>
              <a:buNone/>
            </a:pPr>
            <a:r>
              <a:rPr lang="en-US" sz="2400">
                <a:solidFill>
                  <a:srgbClr val="585858"/>
                </a:solidFill>
                <a:latin typeface="Calibri"/>
                <a:ea typeface="Calibri"/>
                <a:cs typeface="Calibri"/>
                <a:sym typeface="Calibri"/>
              </a:rPr>
              <a:t>$42,778 </a:t>
            </a:r>
            <a:endParaRPr sz="2400">
              <a:solidFill>
                <a:srgbClr val="585858"/>
              </a:solidFill>
              <a:latin typeface="Calibri"/>
              <a:ea typeface="Calibri"/>
              <a:cs typeface="Calibri"/>
              <a:sym typeface="Calibri"/>
            </a:endParaRPr>
          </a:p>
          <a:p>
            <a:pPr indent="0" lvl="0" marL="0" rtl="0" algn="ctr">
              <a:spcBef>
                <a:spcPts val="0"/>
              </a:spcBef>
              <a:spcAft>
                <a:spcPts val="0"/>
              </a:spcAft>
              <a:buNone/>
            </a:pPr>
            <a:r>
              <a:rPr lang="en-US" sz="2400">
                <a:solidFill>
                  <a:srgbClr val="585858"/>
                </a:solidFill>
                <a:latin typeface="Calibri"/>
                <a:ea typeface="Calibri"/>
                <a:cs typeface="Calibri"/>
                <a:sym typeface="Calibri"/>
              </a:rPr>
              <a:t>plus </a:t>
            </a:r>
            <a:endParaRPr sz="2400">
              <a:solidFill>
                <a:srgbClr val="585858"/>
              </a:solidFill>
              <a:latin typeface="Calibri"/>
              <a:ea typeface="Calibri"/>
              <a:cs typeface="Calibri"/>
              <a:sym typeface="Calibri"/>
            </a:endParaRPr>
          </a:p>
          <a:p>
            <a:pPr indent="0" lvl="0" marL="0" rtl="0" algn="ctr">
              <a:spcBef>
                <a:spcPts val="0"/>
              </a:spcBef>
              <a:spcAft>
                <a:spcPts val="0"/>
              </a:spcAft>
              <a:buNone/>
            </a:pPr>
            <a:r>
              <a:rPr lang="en-US" sz="2400">
                <a:solidFill>
                  <a:srgbClr val="585858"/>
                </a:solidFill>
                <a:latin typeface="Calibri"/>
                <a:ea typeface="Calibri"/>
                <a:cs typeface="Calibri"/>
                <a:sym typeface="Calibri"/>
              </a:rPr>
              <a:t>$30,000 PTSA match</a:t>
            </a:r>
            <a:endParaRPr sz="2400">
              <a:solidFill>
                <a:srgbClr val="585858"/>
              </a:solidFill>
              <a:latin typeface="Calibri"/>
              <a:ea typeface="Calibri"/>
              <a:cs typeface="Calibri"/>
              <a:sym typeface="Calibri"/>
            </a:endParaRPr>
          </a:p>
          <a:p>
            <a:pPr indent="0" lvl="0" marL="0" rtl="0" algn="ctr">
              <a:spcBef>
                <a:spcPts val="0"/>
              </a:spcBef>
              <a:spcAft>
                <a:spcPts val="0"/>
              </a:spcAft>
              <a:buNone/>
            </a:pPr>
            <a:r>
              <a:rPr b="1" lang="en-US" sz="3500">
                <a:solidFill>
                  <a:schemeClr val="dk1"/>
                </a:solidFill>
                <a:latin typeface="Calibri"/>
                <a:ea typeface="Calibri"/>
                <a:cs typeface="Calibri"/>
                <a:sym typeface="Calibri"/>
              </a:rPr>
              <a:t>$72,778</a:t>
            </a:r>
            <a:endParaRPr b="1" sz="35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5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g3e026bbf44d_5_126" title="Ultimate Parent Party_2026-161.jpg"/>
          <p:cNvPicPr preferRelativeResize="0"/>
          <p:nvPr/>
        </p:nvPicPr>
        <p:blipFill>
          <a:blip r:embed="rId3">
            <a:alphaModFix/>
          </a:blip>
          <a:stretch>
            <a:fillRect/>
          </a:stretch>
        </p:blipFill>
        <p:spPr>
          <a:xfrm>
            <a:off x="6178572" y="3505201"/>
            <a:ext cx="5030436" cy="3352798"/>
          </a:xfrm>
          <a:prstGeom prst="rect">
            <a:avLst/>
          </a:prstGeom>
          <a:noFill/>
          <a:ln>
            <a:noFill/>
          </a:ln>
        </p:spPr>
      </p:pic>
      <p:sp>
        <p:nvSpPr>
          <p:cNvPr id="313" name="Google Shape;313;g3e026bbf44d_5_126"/>
          <p:cNvSpPr txBox="1"/>
          <p:nvPr>
            <p:ph type="title"/>
          </p:nvPr>
        </p:nvSpPr>
        <p:spPr>
          <a:xfrm>
            <a:off x="996925" y="144144"/>
            <a:ext cx="14020800" cy="1767600"/>
          </a:xfrm>
          <a:prstGeom prst="rect">
            <a:avLst/>
          </a:prstGeom>
          <a:noFill/>
          <a:ln>
            <a:noFill/>
          </a:ln>
        </p:spPr>
        <p:txBody>
          <a:bodyPr anchorCtr="0" anchor="ctr" bIns="45700" lIns="45700" spcFirstLastPara="1" rIns="45700" wrap="square" tIns="45700">
            <a:normAutofit/>
          </a:bodyPr>
          <a:lstStyle/>
          <a:p>
            <a:pPr indent="0" lvl="0" marL="0" marR="0" rtl="0" algn="l">
              <a:lnSpc>
                <a:spcPct val="90000"/>
              </a:lnSpc>
              <a:spcBef>
                <a:spcPts val="0"/>
              </a:spcBef>
              <a:spcAft>
                <a:spcPts val="0"/>
              </a:spcAft>
              <a:buClr>
                <a:srgbClr val="000000"/>
              </a:buClr>
              <a:buSzPts val="3900"/>
              <a:buFont typeface="Century Gothic"/>
              <a:buNone/>
            </a:pPr>
            <a:r>
              <a:rPr lang="en-US" sz="3900">
                <a:latin typeface="Century Gothic"/>
                <a:ea typeface="Century Gothic"/>
                <a:cs typeface="Century Gothic"/>
                <a:sym typeface="Century Gothic"/>
              </a:rPr>
              <a:t>Ultimate Party 2026</a:t>
            </a:r>
            <a:endParaRPr/>
          </a:p>
        </p:txBody>
      </p:sp>
      <p:pic>
        <p:nvPicPr>
          <p:cNvPr descr="Google Shape;62;p14" id="314" name="Google Shape;314;g3e026bbf44d_5_126"/>
          <p:cNvPicPr preferRelativeResize="0"/>
          <p:nvPr/>
        </p:nvPicPr>
        <p:blipFill rotWithShape="1">
          <a:blip r:embed="rId4">
            <a:alphaModFix/>
          </a:blip>
          <a:srcRect b="0" l="0" r="0" t="0"/>
          <a:stretch/>
        </p:blipFill>
        <p:spPr>
          <a:xfrm>
            <a:off x="9752557" y="194501"/>
            <a:ext cx="1666876" cy="1666875"/>
          </a:xfrm>
          <a:prstGeom prst="rect">
            <a:avLst/>
          </a:prstGeom>
          <a:noFill/>
          <a:ln>
            <a:noFill/>
          </a:ln>
        </p:spPr>
      </p:pic>
      <p:sp>
        <p:nvSpPr>
          <p:cNvPr id="315" name="Google Shape;315;g3e026bbf44d_5_126"/>
          <p:cNvSpPr txBox="1"/>
          <p:nvPr/>
        </p:nvSpPr>
        <p:spPr>
          <a:xfrm>
            <a:off x="838200" y="1587600"/>
            <a:ext cx="8800500" cy="1479000"/>
          </a:xfrm>
          <a:prstGeom prst="rect">
            <a:avLst/>
          </a:prstGeom>
          <a:noFill/>
          <a:ln>
            <a:noFill/>
          </a:ln>
        </p:spPr>
        <p:txBody>
          <a:bodyPr anchorCtr="0" anchor="t" bIns="121875" lIns="121875" spcFirstLastPara="1" rIns="121875" wrap="square" tIns="121875">
            <a:spAutoFit/>
          </a:bodyPr>
          <a:lstStyle/>
          <a:p>
            <a:pPr indent="0" lvl="0" marL="0" rtl="0" algn="ctr">
              <a:lnSpc>
                <a:spcPct val="90000"/>
              </a:lnSpc>
              <a:spcBef>
                <a:spcPts val="0"/>
              </a:spcBef>
              <a:spcAft>
                <a:spcPts val="0"/>
              </a:spcAft>
              <a:buClr>
                <a:schemeClr val="dk1"/>
              </a:buClr>
              <a:buSzPts val="1500"/>
              <a:buFont typeface="Arial"/>
              <a:buNone/>
            </a:pPr>
            <a:r>
              <a:t/>
            </a:r>
            <a:endParaRPr b="1" sz="3500">
              <a:solidFill>
                <a:schemeClr val="dk1"/>
              </a:solidFill>
              <a:latin typeface="Calibri"/>
              <a:ea typeface="Calibri"/>
              <a:cs typeface="Calibri"/>
              <a:sym typeface="Calibri"/>
            </a:endParaRPr>
          </a:p>
          <a:p>
            <a:pPr indent="0" lvl="0" marL="0" marR="0" rtl="0" algn="l">
              <a:lnSpc>
                <a:spcPct val="90000"/>
              </a:lnSpc>
              <a:spcBef>
                <a:spcPts val="0"/>
              </a:spcBef>
              <a:spcAft>
                <a:spcPts val="0"/>
              </a:spcAft>
              <a:buNone/>
            </a:pPr>
            <a:r>
              <a:t/>
            </a:r>
            <a:endParaRPr sz="3500">
              <a:latin typeface="Calibri"/>
              <a:ea typeface="Calibri"/>
              <a:cs typeface="Calibri"/>
              <a:sym typeface="Calibri"/>
            </a:endParaRPr>
          </a:p>
          <a:p>
            <a:pPr indent="0" lvl="0" marL="0" marR="0" rtl="0" algn="l">
              <a:lnSpc>
                <a:spcPct val="90000"/>
              </a:lnSpc>
              <a:spcBef>
                <a:spcPts val="0"/>
              </a:spcBef>
              <a:spcAft>
                <a:spcPts val="0"/>
              </a:spcAft>
              <a:buNone/>
            </a:pPr>
            <a:r>
              <a:t/>
            </a:r>
            <a:endParaRPr sz="1900"/>
          </a:p>
        </p:txBody>
      </p:sp>
      <p:pic>
        <p:nvPicPr>
          <p:cNvPr id="316" name="Google Shape;316;g3e026bbf44d_5_126" title="Ultimate Parent Party_2026-173.jpg"/>
          <p:cNvPicPr preferRelativeResize="0"/>
          <p:nvPr/>
        </p:nvPicPr>
        <p:blipFill>
          <a:blip r:embed="rId5">
            <a:alphaModFix/>
          </a:blip>
          <a:stretch>
            <a:fillRect/>
          </a:stretch>
        </p:blipFill>
        <p:spPr>
          <a:xfrm>
            <a:off x="8246633" y="2158050"/>
            <a:ext cx="3461780" cy="2307290"/>
          </a:xfrm>
          <a:prstGeom prst="rect">
            <a:avLst/>
          </a:prstGeom>
          <a:noFill/>
          <a:ln>
            <a:noFill/>
          </a:ln>
        </p:spPr>
      </p:pic>
      <p:pic>
        <p:nvPicPr>
          <p:cNvPr id="317" name="Google Shape;317;g3e026bbf44d_5_126" title="Ultimate Parent Party_2026-162.jpg"/>
          <p:cNvPicPr preferRelativeResize="0"/>
          <p:nvPr/>
        </p:nvPicPr>
        <p:blipFill>
          <a:blip r:embed="rId6">
            <a:alphaModFix/>
          </a:blip>
          <a:stretch>
            <a:fillRect/>
          </a:stretch>
        </p:blipFill>
        <p:spPr>
          <a:xfrm>
            <a:off x="996933" y="4358593"/>
            <a:ext cx="3749970" cy="2499366"/>
          </a:xfrm>
          <a:prstGeom prst="rect">
            <a:avLst/>
          </a:prstGeom>
          <a:noFill/>
          <a:ln>
            <a:noFill/>
          </a:ln>
        </p:spPr>
      </p:pic>
      <p:pic>
        <p:nvPicPr>
          <p:cNvPr id="318" name="Google Shape;318;g3e026bbf44d_5_126" title="Ultimate Parent Party_2026-23.jpg"/>
          <p:cNvPicPr preferRelativeResize="0"/>
          <p:nvPr/>
        </p:nvPicPr>
        <p:blipFill>
          <a:blip r:embed="rId7">
            <a:alphaModFix/>
          </a:blip>
          <a:stretch>
            <a:fillRect/>
          </a:stretch>
        </p:blipFill>
        <p:spPr>
          <a:xfrm>
            <a:off x="385495" y="1458500"/>
            <a:ext cx="2156430" cy="3235430"/>
          </a:xfrm>
          <a:prstGeom prst="rect">
            <a:avLst/>
          </a:prstGeom>
          <a:noFill/>
          <a:ln>
            <a:noFill/>
          </a:ln>
        </p:spPr>
      </p:pic>
      <p:pic>
        <p:nvPicPr>
          <p:cNvPr id="319" name="Google Shape;319;g3e026bbf44d_5_126" title="Ultimate Parent Party_2026-2.jpg"/>
          <p:cNvPicPr preferRelativeResize="0"/>
          <p:nvPr/>
        </p:nvPicPr>
        <p:blipFill>
          <a:blip r:embed="rId8">
            <a:alphaModFix/>
          </a:blip>
          <a:stretch>
            <a:fillRect/>
          </a:stretch>
        </p:blipFill>
        <p:spPr>
          <a:xfrm>
            <a:off x="3228087" y="1458499"/>
            <a:ext cx="4511370" cy="3006832"/>
          </a:xfrm>
          <a:prstGeom prst="rect">
            <a:avLst/>
          </a:prstGeom>
          <a:noFill/>
          <a:ln>
            <a:noFill/>
          </a:ln>
        </p:spPr>
      </p:pic>
      <p:pic>
        <p:nvPicPr>
          <p:cNvPr id="320" name="Google Shape;320;g3e026bbf44d_5_126"/>
          <p:cNvPicPr preferRelativeResize="0"/>
          <p:nvPr/>
        </p:nvPicPr>
        <p:blipFill>
          <a:blip r:embed="rId9">
            <a:alphaModFix/>
          </a:blip>
          <a:stretch>
            <a:fillRect/>
          </a:stretch>
        </p:blipFill>
        <p:spPr>
          <a:xfrm>
            <a:off x="4700079" y="3825248"/>
            <a:ext cx="1567421" cy="146519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15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3ca64c48348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0" i="0" lang="en-US" sz="4800" u="none" cap="none" strike="noStrike">
                <a:solidFill>
                  <a:schemeClr val="dk1"/>
                </a:solidFill>
                <a:latin typeface="Century Gothic"/>
                <a:ea typeface="Century Gothic"/>
                <a:cs typeface="Century Gothic"/>
                <a:sym typeface="Century Gothic"/>
              </a:rPr>
              <a:t>CFI 84 Fundraising</a:t>
            </a:r>
            <a:endParaRPr/>
          </a:p>
        </p:txBody>
      </p:sp>
      <p:sp>
        <p:nvSpPr>
          <p:cNvPr id="326" name="Google Shape;326;g3ca64c48348_0_0"/>
          <p:cNvSpPr txBox="1"/>
          <p:nvPr>
            <p:ph idx="1" type="body"/>
          </p:nvPr>
        </p:nvSpPr>
        <p:spPr>
          <a:xfrm>
            <a:off x="838200" y="1825625"/>
            <a:ext cx="80460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SzPts val="2800"/>
              <a:buChar char="•"/>
            </a:pPr>
            <a:r>
              <a:rPr b="1" lang="en-US"/>
              <a:t>Parent Parties</a:t>
            </a:r>
            <a:endParaRPr/>
          </a:p>
          <a:p>
            <a:pPr indent="-381000" lvl="1" marL="914400" rtl="0" algn="l">
              <a:lnSpc>
                <a:spcPct val="90000"/>
              </a:lnSpc>
              <a:spcBef>
                <a:spcPts val="500"/>
              </a:spcBef>
              <a:spcAft>
                <a:spcPts val="0"/>
              </a:spcAft>
              <a:buSzPts val="2400"/>
              <a:buChar char="•"/>
            </a:pPr>
            <a:r>
              <a:rPr lang="en-US"/>
              <a:t>Still a few parent parties with tickets remaining!</a:t>
            </a:r>
            <a:endParaRPr/>
          </a:p>
          <a:p>
            <a:pPr indent="-355600" lvl="2" marL="1371600" rtl="0" algn="l">
              <a:lnSpc>
                <a:spcPct val="90000"/>
              </a:lnSpc>
              <a:spcBef>
                <a:spcPts val="500"/>
              </a:spcBef>
              <a:spcAft>
                <a:spcPts val="0"/>
              </a:spcAft>
              <a:buSzPts val="2000"/>
              <a:buChar char="•"/>
            </a:pPr>
            <a:r>
              <a:rPr lang="en-US"/>
              <a:t>Off White Lotus Party</a:t>
            </a:r>
            <a:endParaRPr/>
          </a:p>
          <a:p>
            <a:pPr indent="-355600" lvl="2" marL="1371600" rtl="0" algn="l">
              <a:lnSpc>
                <a:spcPct val="90000"/>
              </a:lnSpc>
              <a:spcBef>
                <a:spcPts val="500"/>
              </a:spcBef>
              <a:spcAft>
                <a:spcPts val="0"/>
              </a:spcAft>
              <a:buSzPts val="2000"/>
              <a:buChar char="•"/>
            </a:pPr>
            <a:r>
              <a:rPr lang="en-US"/>
              <a:t>BMX Biking</a:t>
            </a:r>
            <a:endParaRPr/>
          </a:p>
          <a:p>
            <a:pPr indent="-355600" lvl="2" marL="1371600" rtl="0" algn="l">
              <a:lnSpc>
                <a:spcPct val="90000"/>
              </a:lnSpc>
              <a:spcBef>
                <a:spcPts val="500"/>
              </a:spcBef>
              <a:spcAft>
                <a:spcPts val="0"/>
              </a:spcAft>
              <a:buSzPts val="2000"/>
              <a:buChar char="•"/>
            </a:pPr>
            <a:r>
              <a:rPr lang="en-US"/>
              <a:t>Bourbon &amp; Brews</a:t>
            </a:r>
            <a:endParaRPr/>
          </a:p>
          <a:p>
            <a:pPr indent="-355600" lvl="2" marL="1371600" rtl="0" algn="l">
              <a:lnSpc>
                <a:spcPct val="90000"/>
              </a:lnSpc>
              <a:spcBef>
                <a:spcPts val="500"/>
              </a:spcBef>
              <a:spcAft>
                <a:spcPts val="0"/>
              </a:spcAft>
              <a:buSzPts val="2000"/>
              <a:buChar char="•"/>
            </a:pPr>
            <a:r>
              <a:rPr lang="en-US"/>
              <a:t>90’s Party</a:t>
            </a:r>
            <a:endParaRPr/>
          </a:p>
          <a:p>
            <a:pPr indent="-381000" lvl="1" marL="914400" rtl="0" algn="l">
              <a:lnSpc>
                <a:spcPct val="90000"/>
              </a:lnSpc>
              <a:spcBef>
                <a:spcPts val="500"/>
              </a:spcBef>
              <a:spcAft>
                <a:spcPts val="0"/>
              </a:spcAft>
              <a:buSzPts val="2400"/>
              <a:buChar char="•"/>
            </a:pPr>
            <a:r>
              <a:rPr lang="en-US"/>
              <a:t>Purchase tickets here -&gt;</a:t>
            </a:r>
            <a:endParaRPr/>
          </a:p>
        </p:txBody>
      </p:sp>
      <p:pic>
        <p:nvPicPr>
          <p:cNvPr descr="Google Shape;59;p14" id="327" name="Google Shape;327;g3ca64c48348_0_0"/>
          <p:cNvPicPr preferRelativeResize="0"/>
          <p:nvPr/>
        </p:nvPicPr>
        <p:blipFill rotWithShape="1">
          <a:blip r:embed="rId3">
            <a:alphaModFix/>
          </a:blip>
          <a:srcRect b="0" l="0" r="0" t="0"/>
          <a:stretch/>
        </p:blipFill>
        <p:spPr>
          <a:xfrm>
            <a:off x="9686923" y="194468"/>
            <a:ext cx="1666877" cy="1666875"/>
          </a:xfrm>
          <a:prstGeom prst="rect">
            <a:avLst/>
          </a:prstGeom>
          <a:noFill/>
          <a:ln>
            <a:noFill/>
          </a:ln>
        </p:spPr>
      </p:pic>
      <p:sp>
        <p:nvSpPr>
          <p:cNvPr id="328" name="Google Shape;328;g3ca64c48348_0_0"/>
          <p:cNvSpPr txBox="1"/>
          <p:nvPr/>
        </p:nvSpPr>
        <p:spPr>
          <a:xfrm>
            <a:off x="5169582" y="4380887"/>
            <a:ext cx="0" cy="246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pic>
        <p:nvPicPr>
          <p:cNvPr id="329" name="Google Shape;329;g3ca64c48348_0_0"/>
          <p:cNvPicPr preferRelativeResize="0"/>
          <p:nvPr/>
        </p:nvPicPr>
        <p:blipFill rotWithShape="1">
          <a:blip r:embed="rId4">
            <a:alphaModFix/>
          </a:blip>
          <a:srcRect b="0" l="0" r="0" t="0"/>
          <a:stretch/>
        </p:blipFill>
        <p:spPr>
          <a:xfrm>
            <a:off x="5278753" y="3860278"/>
            <a:ext cx="2171425" cy="20793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ca64c48348_0_8"/>
          <p:cNvSpPr txBox="1"/>
          <p:nvPr>
            <p:ph idx="1" type="body"/>
          </p:nvPr>
        </p:nvSpPr>
        <p:spPr>
          <a:xfrm>
            <a:off x="838200" y="1825625"/>
            <a:ext cx="10353000" cy="4351200"/>
          </a:xfrm>
          <a:prstGeom prst="rect">
            <a:avLst/>
          </a:prstGeom>
          <a:noFill/>
          <a:ln>
            <a:noFill/>
          </a:ln>
        </p:spPr>
        <p:txBody>
          <a:bodyPr anchorCtr="0" anchor="t" bIns="45700" lIns="91425" spcFirstLastPara="1" rIns="91425" wrap="square" tIns="45700">
            <a:normAutofit lnSpcReduction="20000"/>
          </a:bodyPr>
          <a:lstStyle/>
          <a:p>
            <a:pPr indent="0" lvl="0" marL="457200" rtl="0" algn="l">
              <a:lnSpc>
                <a:spcPct val="90000"/>
              </a:lnSpc>
              <a:spcBef>
                <a:spcPts val="1000"/>
              </a:spcBef>
              <a:spcAft>
                <a:spcPts val="0"/>
              </a:spcAft>
              <a:buNone/>
            </a:pPr>
            <a:r>
              <a:t/>
            </a:r>
            <a:endParaRPr/>
          </a:p>
          <a:p>
            <a:pPr indent="0" lvl="0" marL="457200" rtl="0" algn="l">
              <a:lnSpc>
                <a:spcPct val="90000"/>
              </a:lnSpc>
              <a:spcBef>
                <a:spcPts val="1000"/>
              </a:spcBef>
              <a:spcAft>
                <a:spcPts val="0"/>
              </a:spcAft>
              <a:buNone/>
            </a:pPr>
            <a:r>
              <a:t/>
            </a:r>
            <a:endParaRPr/>
          </a:p>
          <a:p>
            <a:pPr indent="-406400" lvl="0" marL="457200" rtl="0" algn="l">
              <a:lnSpc>
                <a:spcPct val="90000"/>
              </a:lnSpc>
              <a:spcBef>
                <a:spcPts val="1000"/>
              </a:spcBef>
              <a:spcAft>
                <a:spcPts val="0"/>
              </a:spcAft>
              <a:buSzPts val="2800"/>
              <a:buChar char="•"/>
            </a:pPr>
            <a:r>
              <a:rPr lang="en-US"/>
              <a:t>Still Ongoing! </a:t>
            </a:r>
            <a:endParaRPr/>
          </a:p>
          <a:p>
            <a:pPr indent="-406400" lvl="0" marL="457200" rtl="0" algn="l">
              <a:lnSpc>
                <a:spcPct val="90000"/>
              </a:lnSpc>
              <a:spcBef>
                <a:spcPts val="1000"/>
              </a:spcBef>
              <a:spcAft>
                <a:spcPts val="0"/>
              </a:spcAft>
              <a:buSzPts val="2800"/>
              <a:buChar char="•"/>
            </a:pPr>
            <a:r>
              <a:rPr lang="en-US"/>
              <a:t>Dine to Donate Opportunity is April is still open- Little Caesar Pizza Kits</a:t>
            </a:r>
            <a:endParaRPr/>
          </a:p>
          <a:p>
            <a:pPr indent="-406400" lvl="0" marL="457200" rtl="0" algn="l">
              <a:lnSpc>
                <a:spcPct val="90000"/>
              </a:lnSpc>
              <a:spcBef>
                <a:spcPts val="1000"/>
              </a:spcBef>
              <a:spcAft>
                <a:spcPts val="0"/>
              </a:spcAft>
              <a:buSzPts val="2800"/>
              <a:buChar char="•"/>
            </a:pPr>
            <a:r>
              <a:rPr lang="en-US"/>
              <a:t>Details can be found in Toddle and the next PTSA meeting. </a:t>
            </a:r>
            <a:endParaRPr/>
          </a:p>
          <a:p>
            <a:pPr indent="0" lvl="0" marL="457200" rtl="0" algn="l">
              <a:lnSpc>
                <a:spcPct val="90000"/>
              </a:lnSpc>
              <a:spcBef>
                <a:spcPts val="1000"/>
              </a:spcBef>
              <a:spcAft>
                <a:spcPts val="0"/>
              </a:spcAft>
              <a:buNone/>
            </a:pPr>
            <a:r>
              <a:t/>
            </a:r>
            <a:endParaRPr/>
          </a:p>
          <a:p>
            <a:pPr indent="0" lvl="0" marL="0" rtl="0" algn="l">
              <a:lnSpc>
                <a:spcPct val="90000"/>
              </a:lnSpc>
              <a:spcBef>
                <a:spcPts val="1000"/>
              </a:spcBef>
              <a:spcAft>
                <a:spcPts val="0"/>
              </a:spcAft>
              <a:buSzPts val="2800"/>
              <a:buNone/>
            </a:pPr>
            <a:r>
              <a:rPr lang="en-US"/>
              <a:t>*Remember all proceeds from Dine to Donate go directly to the school’s PTSA to support your child(s).*</a:t>
            </a:r>
            <a:endParaRPr/>
          </a:p>
          <a:p>
            <a:pPr indent="0" lvl="0" marL="0" rtl="0" algn="l">
              <a:lnSpc>
                <a:spcPct val="90000"/>
              </a:lnSpc>
              <a:spcBef>
                <a:spcPts val="1000"/>
              </a:spcBef>
              <a:spcAft>
                <a:spcPts val="0"/>
              </a:spcAft>
              <a:buSzPts val="2800"/>
              <a:buNone/>
            </a:pPr>
            <a:r>
              <a:t/>
            </a:r>
            <a:endParaRPr/>
          </a:p>
        </p:txBody>
      </p:sp>
      <p:pic>
        <p:nvPicPr>
          <p:cNvPr descr="Google Shape;59;p14" id="335" name="Google Shape;335;g3ca64c48348_0_8"/>
          <p:cNvPicPr preferRelativeResize="0"/>
          <p:nvPr/>
        </p:nvPicPr>
        <p:blipFill rotWithShape="1">
          <a:blip r:embed="rId3">
            <a:alphaModFix/>
          </a:blip>
          <a:srcRect b="0" l="0" r="0" t="0"/>
          <a:stretch/>
        </p:blipFill>
        <p:spPr>
          <a:xfrm>
            <a:off x="9686923" y="194468"/>
            <a:ext cx="1666877" cy="1666875"/>
          </a:xfrm>
          <a:prstGeom prst="rect">
            <a:avLst/>
          </a:prstGeom>
          <a:noFill/>
          <a:ln>
            <a:noFill/>
          </a:ln>
        </p:spPr>
      </p:pic>
      <p:pic>
        <p:nvPicPr>
          <p:cNvPr id="336" name="Google Shape;336;g3ca64c48348_0_8"/>
          <p:cNvPicPr preferRelativeResize="0"/>
          <p:nvPr/>
        </p:nvPicPr>
        <p:blipFill rotWithShape="1">
          <a:blip r:embed="rId4">
            <a:alphaModFix/>
          </a:blip>
          <a:srcRect b="76500" l="4071" r="78373" t="12747"/>
          <a:stretch/>
        </p:blipFill>
        <p:spPr>
          <a:xfrm>
            <a:off x="3327400" y="1559300"/>
            <a:ext cx="4494048" cy="1325700"/>
          </a:xfrm>
          <a:prstGeom prst="rect">
            <a:avLst/>
          </a:prstGeom>
          <a:noFill/>
          <a:ln>
            <a:noFill/>
          </a:ln>
        </p:spPr>
      </p:pic>
      <p:sp>
        <p:nvSpPr>
          <p:cNvPr id="337" name="Google Shape;337;g3ca64c48348_0_8"/>
          <p:cNvSpPr txBox="1"/>
          <p:nvPr/>
        </p:nvSpPr>
        <p:spPr>
          <a:xfrm>
            <a:off x="5169582" y="4380887"/>
            <a:ext cx="0" cy="246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338" name="Google Shape;338;g3ca64c48348_0_8"/>
          <p:cNvSpPr txBox="1"/>
          <p:nvPr>
            <p:ph type="title"/>
          </p:nvPr>
        </p:nvSpPr>
        <p:spPr>
          <a:xfrm>
            <a:off x="675450" y="365063"/>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0" i="0" lang="en-US" sz="4800" u="none" cap="none" strike="noStrike">
                <a:solidFill>
                  <a:schemeClr val="dk1"/>
                </a:solidFill>
                <a:latin typeface="Century Gothic"/>
                <a:ea typeface="Century Gothic"/>
                <a:cs typeface="Century Gothic"/>
                <a:sym typeface="Century Gothic"/>
              </a:rPr>
              <a:t>CFI 84 </a:t>
            </a:r>
            <a:r>
              <a:rPr lang="en-US" sz="4800">
                <a:latin typeface="Century Gothic"/>
                <a:ea typeface="Century Gothic"/>
                <a:cs typeface="Century Gothic"/>
                <a:sym typeface="Century Gothic"/>
              </a:rPr>
              <a:t>Dine to Donate - April</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Events &amp; Volunteer Opportunities</a:t>
            </a:r>
            <a:endParaRPr sz="3800"/>
          </a:p>
        </p:txBody>
      </p:sp>
      <p:pic>
        <p:nvPicPr>
          <p:cNvPr descr="A picture containing icon&#10;&#10;Description automatically generated" id="344" name="Google Shape;344;p12"/>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
        <p:nvSpPr>
          <p:cNvPr id="345" name="Google Shape;345;p12"/>
          <p:cNvSpPr txBox="1"/>
          <p:nvPr>
            <p:ph idx="1" type="body"/>
          </p:nvPr>
        </p:nvSpPr>
        <p:spPr>
          <a:xfrm>
            <a:off x="838200" y="1451000"/>
            <a:ext cx="10916700" cy="4191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sz="2400"/>
              <a:t>MANY upcoming opportunities to support our school and kids!</a:t>
            </a:r>
            <a:endParaRPr sz="2400"/>
          </a:p>
          <a:p>
            <a:pPr indent="0" lvl="0" marL="0" rtl="0" algn="l">
              <a:lnSpc>
                <a:spcPct val="90000"/>
              </a:lnSpc>
              <a:spcBef>
                <a:spcPts val="0"/>
              </a:spcBef>
              <a:spcAft>
                <a:spcPts val="0"/>
              </a:spcAft>
              <a:buClr>
                <a:schemeClr val="dk1"/>
              </a:buClr>
              <a:buSzPts val="2400"/>
              <a:buNone/>
            </a:pPr>
            <a:r>
              <a:t/>
            </a:r>
            <a:endParaRPr sz="500"/>
          </a:p>
          <a:p>
            <a:pPr indent="-228600" lvl="1" marL="685800" rtl="0" algn="l">
              <a:lnSpc>
                <a:spcPct val="90000"/>
              </a:lnSpc>
              <a:spcBef>
                <a:spcPts val="500"/>
              </a:spcBef>
              <a:spcAft>
                <a:spcPts val="0"/>
              </a:spcAft>
              <a:buSzPts val="2000"/>
              <a:buChar char="•"/>
            </a:pPr>
            <a:r>
              <a:rPr lang="en-US" sz="2000"/>
              <a:t>Evening with the Arts- </a:t>
            </a:r>
            <a:r>
              <a:rPr lang="en-US" sz="2000"/>
              <a:t>Friday April 24th</a:t>
            </a:r>
            <a:endParaRPr sz="2000"/>
          </a:p>
          <a:p>
            <a:pPr indent="-228600" lvl="1" marL="685800" rtl="0" algn="l">
              <a:lnSpc>
                <a:spcPct val="90000"/>
              </a:lnSpc>
              <a:spcBef>
                <a:spcPts val="500"/>
              </a:spcBef>
              <a:spcAft>
                <a:spcPts val="0"/>
              </a:spcAft>
              <a:buSzPts val="2000"/>
              <a:buChar char="•"/>
            </a:pPr>
            <a:r>
              <a:rPr lang="en-US" sz="2000"/>
              <a:t>Gardening Day - Friday May 1st</a:t>
            </a:r>
            <a:endParaRPr sz="2000"/>
          </a:p>
          <a:p>
            <a:pPr indent="-228600" lvl="1" marL="685800" rtl="0" algn="l">
              <a:lnSpc>
                <a:spcPct val="90000"/>
              </a:lnSpc>
              <a:spcBef>
                <a:spcPts val="500"/>
              </a:spcBef>
              <a:spcAft>
                <a:spcPts val="0"/>
              </a:spcAft>
              <a:buSzPts val="2000"/>
              <a:buChar char="•"/>
            </a:pPr>
            <a:r>
              <a:rPr lang="en-US" sz="2000"/>
              <a:t>Teacher Appreciation Week May 4th- 8th</a:t>
            </a:r>
            <a:endParaRPr sz="2000"/>
          </a:p>
          <a:p>
            <a:pPr indent="-228600" lvl="1" marL="685800" rtl="0" algn="l">
              <a:lnSpc>
                <a:spcPct val="90000"/>
              </a:lnSpc>
              <a:spcBef>
                <a:spcPts val="500"/>
              </a:spcBef>
              <a:spcAft>
                <a:spcPts val="0"/>
              </a:spcAft>
              <a:buSzPts val="2000"/>
              <a:buChar char="•"/>
            </a:pPr>
            <a:r>
              <a:rPr lang="en-US" sz="2000"/>
              <a:t>Bike to School Day: Wednesday May 6th</a:t>
            </a:r>
            <a:endParaRPr sz="2000"/>
          </a:p>
          <a:p>
            <a:pPr indent="-228600" lvl="1" marL="685800" rtl="0" algn="l">
              <a:lnSpc>
                <a:spcPct val="90000"/>
              </a:lnSpc>
              <a:spcBef>
                <a:spcPts val="500"/>
              </a:spcBef>
              <a:spcAft>
                <a:spcPts val="0"/>
              </a:spcAft>
              <a:buSzPts val="2000"/>
              <a:buChar char="•"/>
            </a:pPr>
            <a:r>
              <a:rPr lang="en-US" sz="2000"/>
              <a:t>PTSA Meeting: Monday May 11th</a:t>
            </a:r>
            <a:endParaRPr sz="2000"/>
          </a:p>
          <a:p>
            <a:pPr indent="0" lvl="0" marL="0" rtl="0" algn="l">
              <a:lnSpc>
                <a:spcPct val="90000"/>
              </a:lnSpc>
              <a:spcBef>
                <a:spcPts val="500"/>
              </a:spcBef>
              <a:spcAft>
                <a:spcPts val="0"/>
              </a:spcAft>
              <a:buSzPts val="1800"/>
              <a:buNone/>
            </a:pPr>
            <a:r>
              <a:t/>
            </a:r>
            <a:endParaRPr sz="1000"/>
          </a:p>
          <a:p>
            <a:pPr indent="0" lvl="0" marL="0" rtl="0" algn="l">
              <a:lnSpc>
                <a:spcPct val="90000"/>
              </a:lnSpc>
              <a:spcBef>
                <a:spcPts val="500"/>
              </a:spcBef>
              <a:spcAft>
                <a:spcPts val="0"/>
              </a:spcAft>
              <a:buSzPts val="1800"/>
              <a:buNone/>
            </a:pPr>
            <a:r>
              <a:rPr lang="en-US" sz="2000"/>
              <a:t>Please make sure you complete the new IPS Volunteer form and complete a </a:t>
            </a:r>
            <a:endParaRPr sz="2000"/>
          </a:p>
          <a:p>
            <a:pPr indent="0" lvl="0" marL="0" rtl="0" algn="l">
              <a:lnSpc>
                <a:spcPct val="90000"/>
              </a:lnSpc>
              <a:spcBef>
                <a:spcPts val="500"/>
              </a:spcBef>
              <a:spcAft>
                <a:spcPts val="0"/>
              </a:spcAft>
              <a:buSzPts val="1800"/>
              <a:buNone/>
            </a:pPr>
            <a:r>
              <a:rPr lang="en-US" sz="2000"/>
              <a:t>background check. The volunteer form/ background check  needs to be done annually.</a:t>
            </a:r>
            <a:endParaRPr/>
          </a:p>
          <a:p>
            <a:pPr indent="0" lvl="0" marL="0" rtl="0" algn="l">
              <a:lnSpc>
                <a:spcPct val="90000"/>
              </a:lnSpc>
              <a:spcBef>
                <a:spcPts val="500"/>
              </a:spcBef>
              <a:spcAft>
                <a:spcPts val="0"/>
              </a:spcAft>
              <a:buSzPts val="1800"/>
              <a:buNone/>
            </a:pPr>
            <a:r>
              <a:t/>
            </a:r>
            <a:endParaRPr sz="500"/>
          </a:p>
          <a:p>
            <a:pPr indent="0" lvl="0" marL="0" rtl="0" algn="l">
              <a:lnSpc>
                <a:spcPct val="90000"/>
              </a:lnSpc>
              <a:spcBef>
                <a:spcPts val="1000"/>
              </a:spcBef>
              <a:spcAft>
                <a:spcPts val="0"/>
              </a:spcAft>
              <a:buSzPts val="1800"/>
              <a:buNone/>
            </a:pPr>
            <a:r>
              <a:rPr lang="en-US" sz="2100"/>
              <a:t>Interested in getting text updates? Text “CFI84” to 844-403-1950</a:t>
            </a:r>
            <a:endParaRPr sz="1700"/>
          </a:p>
          <a:p>
            <a:pPr indent="0" lvl="0" marL="228600" rtl="0" algn="l">
              <a:lnSpc>
                <a:spcPct val="90000"/>
              </a:lnSpc>
              <a:spcBef>
                <a:spcPts val="500"/>
              </a:spcBef>
              <a:spcAft>
                <a:spcPts val="0"/>
              </a:spcAft>
              <a:buSzPts val="1800"/>
              <a:buNone/>
            </a:pPr>
            <a:r>
              <a:t/>
            </a:r>
            <a:endParaRPr sz="2600"/>
          </a:p>
          <a:p>
            <a:pPr indent="0" lvl="0" marL="0" rtl="0" algn="l">
              <a:lnSpc>
                <a:spcPct val="90000"/>
              </a:lnSpc>
              <a:spcBef>
                <a:spcPts val="500"/>
              </a:spcBef>
              <a:spcAft>
                <a:spcPts val="0"/>
              </a:spcAft>
              <a:buSzPts val="1800"/>
              <a:buNone/>
            </a:pPr>
            <a:r>
              <a:t/>
            </a:r>
            <a:endParaRPr sz="2000"/>
          </a:p>
          <a:p>
            <a:pPr indent="0" lvl="0" marL="0" rtl="0" algn="l">
              <a:lnSpc>
                <a:spcPct val="90000"/>
              </a:lnSpc>
              <a:spcBef>
                <a:spcPts val="500"/>
              </a:spcBef>
              <a:spcAft>
                <a:spcPts val="0"/>
              </a:spcAft>
              <a:buSzPts val="1800"/>
              <a:buNone/>
            </a:pPr>
            <a:r>
              <a:t/>
            </a:r>
            <a:endParaRPr sz="2600"/>
          </a:p>
        </p:txBody>
      </p:sp>
      <p:pic>
        <p:nvPicPr>
          <p:cNvPr id="346" name="Google Shape;346;p12"/>
          <p:cNvPicPr preferRelativeResize="0"/>
          <p:nvPr/>
        </p:nvPicPr>
        <p:blipFill rotWithShape="1">
          <a:blip r:embed="rId4">
            <a:alphaModFix/>
          </a:blip>
          <a:srcRect b="20954" l="0" r="0" t="0"/>
          <a:stretch/>
        </p:blipFill>
        <p:spPr>
          <a:xfrm>
            <a:off x="9893375" y="2604175"/>
            <a:ext cx="2114125" cy="1975501"/>
          </a:xfrm>
          <a:prstGeom prst="rect">
            <a:avLst/>
          </a:prstGeom>
          <a:noFill/>
          <a:ln>
            <a:noFill/>
          </a:ln>
        </p:spPr>
      </p:pic>
      <p:sp>
        <p:nvSpPr>
          <p:cNvPr id="347" name="Google Shape;347;p12"/>
          <p:cNvSpPr txBox="1"/>
          <p:nvPr/>
        </p:nvSpPr>
        <p:spPr>
          <a:xfrm>
            <a:off x="10074413" y="2205725"/>
            <a:ext cx="14772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VOLUNTEER</a:t>
            </a:r>
            <a:endParaRPr b="1" i="0" sz="2000" u="none" cap="none" strike="noStrik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3"/>
          <p:cNvSpPr txBox="1"/>
          <p:nvPr>
            <p:ph type="title"/>
          </p:nvPr>
        </p:nvSpPr>
        <p:spPr>
          <a:xfrm>
            <a:off x="838200" y="365125"/>
            <a:ext cx="4109185"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11111"/>
              <a:buNone/>
            </a:pPr>
            <a:br>
              <a:rPr lang="en-US"/>
            </a:br>
            <a:r>
              <a:rPr lang="en-US"/>
              <a:t>Any Other Topics? </a:t>
            </a:r>
            <a:br>
              <a:rPr lang="en-US"/>
            </a:br>
            <a:br>
              <a:rPr lang="en-US"/>
            </a:br>
            <a:endParaRPr/>
          </a:p>
        </p:txBody>
      </p:sp>
      <p:sp>
        <p:nvSpPr>
          <p:cNvPr id="353" name="Google Shape;353;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406400" lvl="0" marL="457200" rtl="0" algn="l">
              <a:lnSpc>
                <a:spcPct val="90000"/>
              </a:lnSpc>
              <a:spcBef>
                <a:spcPts val="1000"/>
              </a:spcBef>
              <a:spcAft>
                <a:spcPts val="0"/>
              </a:spcAft>
              <a:buSzPts val="2800"/>
              <a:buChar char="•"/>
            </a:pPr>
            <a:r>
              <a:rPr lang="en-US"/>
              <a:t>Discussion:  Any new business to discuss?</a:t>
            </a:r>
            <a:br>
              <a:rPr lang="en-US"/>
            </a:br>
            <a:endParaRPr/>
          </a:p>
          <a:p>
            <a:pPr indent="-406400" lvl="0" marL="457200" rtl="0" algn="l">
              <a:lnSpc>
                <a:spcPct val="90000"/>
              </a:lnSpc>
              <a:spcBef>
                <a:spcPts val="1000"/>
              </a:spcBef>
              <a:spcAft>
                <a:spcPts val="0"/>
              </a:spcAft>
              <a:buSzPts val="2800"/>
              <a:buChar char="•"/>
            </a:pPr>
            <a:r>
              <a:rPr lang="en-US"/>
              <a:t>If Raised, Motion To Discuss:</a:t>
            </a:r>
            <a:endParaRPr/>
          </a:p>
          <a:p>
            <a:pPr indent="0" lvl="1" marL="533400" rtl="0" algn="l">
              <a:lnSpc>
                <a:spcPct val="90000"/>
              </a:lnSpc>
              <a:spcBef>
                <a:spcPts val="500"/>
              </a:spcBef>
              <a:spcAft>
                <a:spcPts val="0"/>
              </a:spcAft>
              <a:buSzPts val="2400"/>
              <a:buNone/>
            </a:pPr>
            <a:r>
              <a:rPr lang="en-US" sz="1900"/>
              <a:t>*Kindly please say your name allowed for the minutes record, virtual attendees please vote via the chat/ comments section*</a:t>
            </a:r>
            <a:endParaRPr/>
          </a:p>
          <a:p>
            <a:pPr indent="-228600" lvl="0" marL="457200" rtl="0" algn="l">
              <a:lnSpc>
                <a:spcPct val="90000"/>
              </a:lnSpc>
              <a:spcBef>
                <a:spcPts val="1000"/>
              </a:spcBef>
              <a:spcAft>
                <a:spcPts val="0"/>
              </a:spcAft>
              <a:buSzPts val="2800"/>
              <a:buNone/>
            </a:pPr>
            <a:r>
              <a:t/>
            </a:r>
            <a:endParaRPr/>
          </a:p>
          <a:p>
            <a:pPr indent="-406400" lvl="0" marL="457200" rtl="0" algn="l">
              <a:lnSpc>
                <a:spcPct val="90000"/>
              </a:lnSpc>
              <a:spcBef>
                <a:spcPts val="1000"/>
              </a:spcBef>
              <a:spcAft>
                <a:spcPts val="0"/>
              </a:spcAft>
              <a:buSzPts val="2800"/>
              <a:buChar char="•"/>
            </a:pPr>
            <a:r>
              <a:rPr lang="en-US"/>
              <a:t>1</a:t>
            </a:r>
            <a:r>
              <a:rPr baseline="30000" lang="en-US"/>
              <a:t>st</a:t>
            </a:r>
            <a:r>
              <a:rPr lang="en-US"/>
              <a:t>: </a:t>
            </a:r>
            <a:endParaRPr/>
          </a:p>
          <a:p>
            <a:pPr indent="-406400" lvl="0" marL="457200" rtl="0" algn="l">
              <a:lnSpc>
                <a:spcPct val="90000"/>
              </a:lnSpc>
              <a:spcBef>
                <a:spcPts val="1000"/>
              </a:spcBef>
              <a:spcAft>
                <a:spcPts val="0"/>
              </a:spcAft>
              <a:buSzPts val="2800"/>
              <a:buChar char="•"/>
            </a:pPr>
            <a:r>
              <a:rPr lang="en-US"/>
              <a:t>2</a:t>
            </a:r>
            <a:r>
              <a:rPr baseline="30000" lang="en-US"/>
              <a:t>nd</a:t>
            </a:r>
            <a:r>
              <a:rPr lang="en-US"/>
              <a:t>: </a:t>
            </a:r>
            <a:endParaRPr/>
          </a:p>
          <a:p>
            <a:pPr indent="-406400" lvl="0" marL="457200" rtl="0" algn="l">
              <a:lnSpc>
                <a:spcPct val="90000"/>
              </a:lnSpc>
              <a:spcBef>
                <a:spcPts val="1000"/>
              </a:spcBef>
              <a:spcAft>
                <a:spcPts val="0"/>
              </a:spcAft>
              <a:buSzPts val="2800"/>
              <a:buChar char="•"/>
            </a:pPr>
            <a:r>
              <a:rPr lang="en-US"/>
              <a:t>Vote:</a:t>
            </a:r>
            <a:br>
              <a:rPr lang="en-US"/>
            </a:br>
            <a:endParaRPr/>
          </a:p>
        </p:txBody>
      </p:sp>
      <p:pic>
        <p:nvPicPr>
          <p:cNvPr descr="A picture containing icon&#10;&#10;Description automatically generated" id="354" name="Google Shape;354;p33"/>
          <p:cNvPicPr preferRelativeResize="0"/>
          <p:nvPr/>
        </p:nvPicPr>
        <p:blipFill rotWithShape="1">
          <a:blip r:embed="rId3">
            <a:alphaModFix/>
          </a:blip>
          <a:srcRect b="0" l="0" r="0" t="0"/>
          <a:stretch/>
        </p:blipFill>
        <p:spPr>
          <a:xfrm>
            <a:off x="10229198" y="158750"/>
            <a:ext cx="1666875" cy="1666875"/>
          </a:xfrm>
          <a:prstGeom prst="rect">
            <a:avLst/>
          </a:prstGeom>
          <a:noFill/>
          <a:ln>
            <a:noFill/>
          </a:ln>
        </p:spPr>
      </p:pic>
      <p:pic>
        <p:nvPicPr>
          <p:cNvPr descr="A qr code on a white background&#10;&#10;AI-generated content may be incorrect." id="355" name="Google Shape;355;p33"/>
          <p:cNvPicPr preferRelativeResize="0"/>
          <p:nvPr/>
        </p:nvPicPr>
        <p:blipFill rotWithShape="1">
          <a:blip r:embed="rId4">
            <a:alphaModFix/>
          </a:blip>
          <a:srcRect b="0" l="0" r="0" t="0"/>
          <a:stretch/>
        </p:blipFill>
        <p:spPr>
          <a:xfrm>
            <a:off x="9880698" y="4126068"/>
            <a:ext cx="1473102" cy="1466120"/>
          </a:xfrm>
          <a:prstGeom prst="rect">
            <a:avLst/>
          </a:prstGeom>
          <a:noFill/>
          <a:ln>
            <a:noFill/>
          </a:ln>
        </p:spPr>
      </p:pic>
      <p:sp>
        <p:nvSpPr>
          <p:cNvPr id="356" name="Google Shape;356;p33"/>
          <p:cNvSpPr txBox="1"/>
          <p:nvPr/>
        </p:nvSpPr>
        <p:spPr>
          <a:xfrm>
            <a:off x="5259324" y="5592188"/>
            <a:ext cx="6094476" cy="738664"/>
          </a:xfrm>
          <a:prstGeom prst="rect">
            <a:avLst/>
          </a:prstGeom>
          <a:noFill/>
          <a:ln>
            <a:noFill/>
          </a:ln>
        </p:spPr>
        <p:txBody>
          <a:bodyPr anchorCtr="0" anchor="t" bIns="45700" lIns="91425" spcFirstLastPara="1" rIns="91425" wrap="square" tIns="45700">
            <a:spAutoFit/>
          </a:bodyPr>
          <a:lstStyle/>
          <a:p>
            <a:pPr indent="0" lvl="0" marL="5080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Scan to pay dues.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357" name="Google Shape;357;p33"/>
          <p:cNvSpPr txBox="1"/>
          <p:nvPr/>
        </p:nvSpPr>
        <p:spPr>
          <a:xfrm>
            <a:off x="3048762" y="6176963"/>
            <a:ext cx="6094476" cy="7386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entury Gothic"/>
                <a:ea typeface="Century Gothic"/>
                <a:cs typeface="Century Gothic"/>
                <a:sym typeface="Century Gothic"/>
              </a:rPr>
              <a:t>***Remember that only PTSA members may vote.***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Motion to Adjourn</a:t>
            </a:r>
            <a:endParaRPr sz="3800"/>
          </a:p>
        </p:txBody>
      </p:sp>
      <p:pic>
        <p:nvPicPr>
          <p:cNvPr descr="A picture containing icon&#10;&#10;Description automatically generated" id="363" name="Google Shape;363;p14"/>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
        <p:nvSpPr>
          <p:cNvPr id="364" name="Google Shape;364;p14"/>
          <p:cNvSpPr txBox="1"/>
          <p:nvPr/>
        </p:nvSpPr>
        <p:spPr>
          <a:xfrm>
            <a:off x="838200" y="1613423"/>
            <a:ext cx="9148640" cy="2244729"/>
          </a:xfrm>
          <a:prstGeom prst="rect">
            <a:avLst/>
          </a:prstGeom>
          <a:noFill/>
          <a:ln>
            <a:noFill/>
          </a:ln>
        </p:spPr>
        <p:txBody>
          <a:bodyPr anchorCtr="0" anchor="t" bIns="45700" lIns="91425" spcFirstLastPara="1" rIns="91425" wrap="square" tIns="45700">
            <a:normAutofit fontScale="77500" lnSpcReduction="20000"/>
          </a:bodyPr>
          <a:lstStyle/>
          <a:p>
            <a:pPr indent="-148590" lvl="0" marL="228600" marR="0" rtl="0" algn="l">
              <a:lnSpc>
                <a:spcPct val="90000"/>
              </a:lnSpc>
              <a:spcBef>
                <a:spcPts val="0"/>
              </a:spcBef>
              <a:spcAft>
                <a:spcPts val="0"/>
              </a:spcAft>
              <a:buClr>
                <a:schemeClr val="dk1"/>
              </a:buClr>
              <a:buSzPct val="127272"/>
              <a:buFont typeface="Arial"/>
              <a:buChar char="•"/>
            </a:pPr>
            <a:r>
              <a:rPr b="0" i="0" lang="en-US" sz="2200" u="none" cap="none" strike="noStrike">
                <a:solidFill>
                  <a:schemeClr val="dk1"/>
                </a:solidFill>
                <a:latin typeface="Calibri"/>
                <a:ea typeface="Calibri"/>
                <a:cs typeface="Calibri"/>
                <a:sym typeface="Calibri"/>
              </a:rPr>
              <a:t>Discussion:</a:t>
            </a:r>
            <a:endParaRPr b="0" i="0" sz="1200" u="none" cap="none" strike="noStrike">
              <a:solidFill>
                <a:srgbClr val="000000"/>
              </a:solidFill>
              <a:latin typeface="Arial"/>
              <a:ea typeface="Arial"/>
              <a:cs typeface="Arial"/>
              <a:sym typeface="Arial"/>
            </a:endParaRPr>
          </a:p>
          <a:p>
            <a:pPr indent="-148590" lvl="0" marL="228600" marR="0" rtl="0" algn="l">
              <a:lnSpc>
                <a:spcPct val="90000"/>
              </a:lnSpc>
              <a:spcBef>
                <a:spcPts val="1000"/>
              </a:spcBef>
              <a:spcAft>
                <a:spcPts val="0"/>
              </a:spcAft>
              <a:buClr>
                <a:schemeClr val="dk1"/>
              </a:buClr>
              <a:buSzPct val="127272"/>
              <a:buFont typeface="Arial"/>
              <a:buChar char="•"/>
            </a:pPr>
            <a:r>
              <a:rPr b="0" i="0" lang="en-US" sz="2200" u="none" cap="none" strike="noStrike">
                <a:solidFill>
                  <a:schemeClr val="dk1"/>
                </a:solidFill>
                <a:latin typeface="Calibri"/>
                <a:ea typeface="Calibri"/>
                <a:cs typeface="Calibri"/>
                <a:sym typeface="Calibri"/>
              </a:rPr>
              <a:t>Motion To Approve:</a:t>
            </a:r>
            <a:endParaRPr b="0" i="0" sz="1200" u="none" cap="none" strike="noStrike">
              <a:solidFill>
                <a:srgbClr val="000000"/>
              </a:solidFill>
              <a:latin typeface="Arial"/>
              <a:ea typeface="Arial"/>
              <a:cs typeface="Arial"/>
              <a:sym typeface="Arial"/>
            </a:endParaRPr>
          </a:p>
          <a:p>
            <a:pPr indent="-160100" lvl="1" marL="685800" marR="0" rtl="0" algn="l">
              <a:lnSpc>
                <a:spcPct val="90000"/>
              </a:lnSpc>
              <a:spcBef>
                <a:spcPts val="500"/>
              </a:spcBef>
              <a:spcAft>
                <a:spcPts val="0"/>
              </a:spcAft>
              <a:buClr>
                <a:schemeClr val="dk1"/>
              </a:buClr>
              <a:buSzPct val="126315"/>
              <a:buFont typeface="Arial"/>
              <a:buChar char="•"/>
            </a:pPr>
            <a:r>
              <a:rPr b="0" i="0" lang="en-US" sz="1900" u="none" cap="none" strike="noStrike">
                <a:solidFill>
                  <a:schemeClr val="dk1"/>
                </a:solidFill>
                <a:latin typeface="Calibri"/>
                <a:ea typeface="Calibri"/>
                <a:cs typeface="Calibri"/>
                <a:sym typeface="Calibri"/>
              </a:rPr>
              <a:t>1</a:t>
            </a:r>
            <a:r>
              <a:rPr b="0" baseline="30000" i="0" lang="en-US" sz="1900" u="none" cap="none" strike="noStrike">
                <a:solidFill>
                  <a:schemeClr val="dk1"/>
                </a:solidFill>
                <a:latin typeface="Calibri"/>
                <a:ea typeface="Calibri"/>
                <a:cs typeface="Calibri"/>
                <a:sym typeface="Calibri"/>
              </a:rPr>
              <a:t>st</a:t>
            </a:r>
            <a:r>
              <a:rPr b="0" i="0" lang="en-US" sz="1900" u="none" cap="none" strike="noStrike">
                <a:solidFill>
                  <a:schemeClr val="dk1"/>
                </a:solidFill>
                <a:latin typeface="Calibri"/>
                <a:ea typeface="Calibri"/>
                <a:cs typeface="Calibri"/>
                <a:sym typeface="Calibri"/>
              </a:rPr>
              <a:t>: Jes</a:t>
            </a:r>
            <a:r>
              <a:rPr lang="en-US" sz="1900">
                <a:solidFill>
                  <a:schemeClr val="dk1"/>
                </a:solidFill>
                <a:latin typeface="Calibri"/>
                <a:ea typeface="Calibri"/>
                <a:cs typeface="Calibri"/>
                <a:sym typeface="Calibri"/>
              </a:rPr>
              <a:t> Daszkiewicz</a:t>
            </a:r>
            <a:endParaRPr sz="1900">
              <a:solidFill>
                <a:schemeClr val="dk1"/>
              </a:solidFill>
              <a:latin typeface="Calibri"/>
              <a:ea typeface="Calibri"/>
              <a:cs typeface="Calibri"/>
              <a:sym typeface="Calibri"/>
            </a:endParaRPr>
          </a:p>
          <a:p>
            <a:pPr indent="-160099" lvl="1" marL="685800" marR="0" rtl="0" algn="l">
              <a:lnSpc>
                <a:spcPct val="90000"/>
              </a:lnSpc>
              <a:spcBef>
                <a:spcPts val="500"/>
              </a:spcBef>
              <a:spcAft>
                <a:spcPts val="0"/>
              </a:spcAft>
              <a:buClr>
                <a:schemeClr val="dk1"/>
              </a:buClr>
              <a:buSzPct val="126315"/>
              <a:buFont typeface="Arial"/>
              <a:buChar char="•"/>
            </a:pPr>
            <a:r>
              <a:rPr b="0" i="0" lang="en-US" sz="1900" u="none" cap="none" strike="noStrike">
                <a:solidFill>
                  <a:schemeClr val="dk1"/>
                </a:solidFill>
                <a:latin typeface="Calibri"/>
                <a:ea typeface="Calibri"/>
                <a:cs typeface="Calibri"/>
                <a:sym typeface="Calibri"/>
              </a:rPr>
              <a:t>2</a:t>
            </a:r>
            <a:r>
              <a:rPr b="0" baseline="30000" i="0" lang="en-US" sz="1900" u="none" cap="none" strike="noStrike">
                <a:solidFill>
                  <a:schemeClr val="dk1"/>
                </a:solidFill>
                <a:latin typeface="Calibri"/>
                <a:ea typeface="Calibri"/>
                <a:cs typeface="Calibri"/>
                <a:sym typeface="Calibri"/>
              </a:rPr>
              <a:t>nd</a:t>
            </a:r>
            <a:r>
              <a:rPr b="0" i="0" lang="en-US" sz="1900" u="none" cap="none" strike="noStrike">
                <a:solidFill>
                  <a:schemeClr val="dk1"/>
                </a:solidFill>
                <a:latin typeface="Calibri"/>
                <a:ea typeface="Calibri"/>
                <a:cs typeface="Calibri"/>
                <a:sym typeface="Calibri"/>
              </a:rPr>
              <a:t>: </a:t>
            </a:r>
            <a:r>
              <a:rPr lang="en-US" sz="1900">
                <a:solidFill>
                  <a:schemeClr val="dk1"/>
                </a:solidFill>
                <a:latin typeface="Calibri"/>
                <a:ea typeface="Calibri"/>
                <a:cs typeface="Calibri"/>
                <a:sym typeface="Calibri"/>
              </a:rPr>
              <a:t>Paige Cardamon</a:t>
            </a:r>
            <a:endParaRPr b="0" i="0" sz="1400" u="none" cap="none" strike="noStrike">
              <a:solidFill>
                <a:srgbClr val="000000"/>
              </a:solidFill>
              <a:latin typeface="Arial"/>
              <a:ea typeface="Arial"/>
              <a:cs typeface="Arial"/>
              <a:sym typeface="Arial"/>
            </a:endParaRPr>
          </a:p>
          <a:p>
            <a:pPr indent="-160099" lvl="1" marL="685800" marR="0" rtl="0" algn="l">
              <a:lnSpc>
                <a:spcPct val="90000"/>
              </a:lnSpc>
              <a:spcBef>
                <a:spcPts val="500"/>
              </a:spcBef>
              <a:spcAft>
                <a:spcPts val="0"/>
              </a:spcAft>
              <a:buClr>
                <a:schemeClr val="dk1"/>
              </a:buClr>
              <a:buSzPct val="126315"/>
              <a:buFont typeface="Arial"/>
              <a:buChar char="•"/>
            </a:pPr>
            <a:r>
              <a:rPr b="0" i="0" lang="en-US" sz="1900" u="none" cap="none" strike="noStrike">
                <a:solidFill>
                  <a:schemeClr val="dk1"/>
                </a:solidFill>
                <a:latin typeface="Calibri"/>
                <a:ea typeface="Calibri"/>
                <a:cs typeface="Calibri"/>
                <a:sym typeface="Calibri"/>
              </a:rPr>
              <a:t>Vote:  </a:t>
            </a:r>
            <a:r>
              <a:rPr lang="en-US" sz="1900">
                <a:solidFill>
                  <a:schemeClr val="dk1"/>
                </a:solidFill>
                <a:latin typeface="Calibri"/>
                <a:ea typeface="Calibri"/>
                <a:cs typeface="Calibri"/>
                <a:sym typeface="Calibri"/>
              </a:rPr>
              <a:t>7 </a:t>
            </a:r>
            <a:r>
              <a:rPr b="0" i="0" lang="en-US" sz="1900" u="none" cap="none" strike="noStrike">
                <a:solidFill>
                  <a:schemeClr val="dk1"/>
                </a:solidFill>
                <a:latin typeface="Calibri"/>
                <a:ea typeface="Calibri"/>
                <a:cs typeface="Calibri"/>
                <a:sym typeface="Calibri"/>
              </a:rPr>
              <a:t>Yes 0 No</a:t>
            </a:r>
            <a:endParaRPr b="0" i="0" sz="19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ct val="100000"/>
              <a:buFont typeface="Arial"/>
              <a:buNone/>
            </a:pPr>
            <a:r>
              <a:rPr b="0" i="0" lang="en-US" sz="2400" u="none" cap="none" strike="noStrike">
                <a:solidFill>
                  <a:schemeClr val="dk1"/>
                </a:solidFill>
                <a:latin typeface="Calibri"/>
                <a:ea typeface="Calibri"/>
                <a:cs typeface="Calibri"/>
                <a:sym typeface="Calibri"/>
              </a:rPr>
              <a:t>			     Anonymous Feedback: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ct val="100000"/>
              <a:buFont typeface="Arial"/>
              <a:buNone/>
            </a:pPr>
            <a:r>
              <a:t/>
            </a:r>
            <a:endParaRPr b="0" i="0" sz="2400" u="none" cap="none" strike="noStrike">
              <a:solidFill>
                <a:schemeClr val="dk1"/>
              </a:solidFill>
              <a:latin typeface="Calibri"/>
              <a:ea typeface="Calibri"/>
              <a:cs typeface="Calibri"/>
              <a:sym typeface="Calibri"/>
            </a:endParaRPr>
          </a:p>
        </p:txBody>
      </p:sp>
      <p:sp>
        <p:nvSpPr>
          <p:cNvPr id="365" name="Google Shape;365;p14"/>
          <p:cNvSpPr txBox="1"/>
          <p:nvPr/>
        </p:nvSpPr>
        <p:spPr>
          <a:xfrm>
            <a:off x="1424349" y="5854962"/>
            <a:ext cx="936648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entury Gothic"/>
                <a:ea typeface="Century Gothic"/>
                <a:cs typeface="Century Gothic"/>
                <a:sym typeface="Century Gothic"/>
              </a:rPr>
              <a:t>***Remember that only PTSA members may vote.***</a:t>
            </a:r>
            <a:endParaRPr b="0" i="0" sz="1400" u="none" cap="none" strike="noStrike">
              <a:solidFill>
                <a:srgbClr val="000000"/>
              </a:solidFill>
              <a:latin typeface="Arial"/>
              <a:ea typeface="Arial"/>
              <a:cs typeface="Arial"/>
              <a:sym typeface="Arial"/>
            </a:endParaRPr>
          </a:p>
        </p:txBody>
      </p:sp>
      <p:pic>
        <p:nvPicPr>
          <p:cNvPr id="366" name="Google Shape;366;p14"/>
          <p:cNvPicPr preferRelativeResize="0"/>
          <p:nvPr/>
        </p:nvPicPr>
        <p:blipFill rotWithShape="1">
          <a:blip r:embed="rId4">
            <a:alphaModFix/>
          </a:blip>
          <a:srcRect b="0" l="0" r="0" t="0"/>
          <a:stretch/>
        </p:blipFill>
        <p:spPr>
          <a:xfrm>
            <a:off x="4986526" y="4297826"/>
            <a:ext cx="1490201" cy="1471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CFI84 PTSA Meeting Agenda</a:t>
            </a:r>
            <a:endParaRPr sz="3800"/>
          </a:p>
        </p:txBody>
      </p:sp>
      <p:sp>
        <p:nvSpPr>
          <p:cNvPr id="151" name="Google Shape;151;p2"/>
          <p:cNvSpPr txBox="1"/>
          <p:nvPr>
            <p:ph idx="1" type="body"/>
          </p:nvPr>
        </p:nvSpPr>
        <p:spPr>
          <a:xfrm>
            <a:off x="838200" y="1825625"/>
            <a:ext cx="10515600" cy="474450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Welcome</a:t>
            </a:r>
            <a:endParaRPr/>
          </a:p>
          <a:p>
            <a:pPr indent="-228600" lvl="0" marL="228600" rtl="0" algn="l">
              <a:lnSpc>
                <a:spcPct val="90000"/>
              </a:lnSpc>
              <a:spcBef>
                <a:spcPts val="1000"/>
              </a:spcBef>
              <a:spcAft>
                <a:spcPts val="0"/>
              </a:spcAft>
              <a:buClr>
                <a:schemeClr val="dk1"/>
              </a:buClr>
              <a:buSzPts val="2800"/>
              <a:buChar char="•"/>
            </a:pPr>
            <a:r>
              <a:rPr lang="en-US"/>
              <a:t>Essential Agreements &amp; Procedural Norms</a:t>
            </a:r>
            <a:endParaRPr/>
          </a:p>
          <a:p>
            <a:pPr indent="-228600" lvl="0" marL="228600" rtl="0" algn="l">
              <a:lnSpc>
                <a:spcPct val="90000"/>
              </a:lnSpc>
              <a:spcBef>
                <a:spcPts val="1000"/>
              </a:spcBef>
              <a:spcAft>
                <a:spcPts val="0"/>
              </a:spcAft>
              <a:buClr>
                <a:schemeClr val="dk1"/>
              </a:buClr>
              <a:buSzPts val="2800"/>
              <a:buChar char="•"/>
            </a:pPr>
            <a:r>
              <a:rPr lang="en-US"/>
              <a:t>December 2025 Minutes Approval</a:t>
            </a:r>
            <a:endParaRPr/>
          </a:p>
          <a:p>
            <a:pPr indent="-228600" lvl="0" marL="228600" rtl="0" algn="l">
              <a:lnSpc>
                <a:spcPct val="90000"/>
              </a:lnSpc>
              <a:spcBef>
                <a:spcPts val="1000"/>
              </a:spcBef>
              <a:spcAft>
                <a:spcPts val="0"/>
              </a:spcAft>
              <a:buClr>
                <a:schemeClr val="dk1"/>
              </a:buClr>
              <a:buSzPts val="2800"/>
              <a:buChar char="•"/>
            </a:pPr>
            <a:r>
              <a:rPr lang="en-US"/>
              <a:t>Treasurer Report &amp; Nomination</a:t>
            </a:r>
            <a:endParaRPr/>
          </a:p>
          <a:p>
            <a:pPr indent="-228600" lvl="0" marL="228600" rtl="0" algn="l">
              <a:lnSpc>
                <a:spcPct val="90000"/>
              </a:lnSpc>
              <a:spcBef>
                <a:spcPts val="1000"/>
              </a:spcBef>
              <a:spcAft>
                <a:spcPts val="0"/>
              </a:spcAft>
              <a:buClr>
                <a:schemeClr val="dk1"/>
              </a:buClr>
              <a:buSzPts val="2800"/>
              <a:buChar char="•"/>
            </a:pPr>
            <a:r>
              <a:rPr lang="en-US"/>
              <a:t>Principal Miller’s Report</a:t>
            </a:r>
            <a:endParaRPr/>
          </a:p>
          <a:p>
            <a:pPr indent="-228600" lvl="0" marL="228600" rtl="0" algn="l">
              <a:lnSpc>
                <a:spcPct val="90000"/>
              </a:lnSpc>
              <a:spcBef>
                <a:spcPts val="1000"/>
              </a:spcBef>
              <a:spcAft>
                <a:spcPts val="0"/>
              </a:spcAft>
              <a:buClr>
                <a:schemeClr val="dk1"/>
              </a:buClr>
              <a:buSzPts val="2800"/>
              <a:buChar char="•"/>
            </a:pPr>
            <a:r>
              <a:rPr lang="en-US"/>
              <a:t>Committees &amp; Coordinator Updates</a:t>
            </a:r>
            <a:endParaRPr/>
          </a:p>
          <a:p>
            <a:pPr indent="-228600" lvl="0" marL="228600" rtl="0" algn="l">
              <a:lnSpc>
                <a:spcPct val="90000"/>
              </a:lnSpc>
              <a:spcBef>
                <a:spcPts val="1000"/>
              </a:spcBef>
              <a:spcAft>
                <a:spcPts val="0"/>
              </a:spcAft>
              <a:buClr>
                <a:schemeClr val="dk1"/>
              </a:buClr>
              <a:buSzPts val="2800"/>
              <a:buChar char="•"/>
            </a:pPr>
            <a:r>
              <a:rPr lang="en-US"/>
              <a:t>Upcoming events &amp; Volunteer opportunities</a:t>
            </a:r>
            <a:endParaRPr/>
          </a:p>
          <a:p>
            <a:pPr indent="-228600" lvl="0" marL="228600" rtl="0" algn="l">
              <a:lnSpc>
                <a:spcPct val="90000"/>
              </a:lnSpc>
              <a:spcBef>
                <a:spcPts val="1000"/>
              </a:spcBef>
              <a:spcAft>
                <a:spcPts val="0"/>
              </a:spcAft>
              <a:buClr>
                <a:schemeClr val="dk1"/>
              </a:buClr>
              <a:buSzPts val="2800"/>
              <a:buChar char="•"/>
            </a:pPr>
            <a:r>
              <a:rPr lang="en-US"/>
              <a:t>Motion to Adjourn</a:t>
            </a:r>
            <a:endParaRPr/>
          </a:p>
        </p:txBody>
      </p:sp>
      <p:pic>
        <p:nvPicPr>
          <p:cNvPr descr="A picture containing icon&#10;&#10;Description automatically generated" id="152" name="Google Shape;152;p2"/>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
          <p:cNvSpPr txBox="1"/>
          <p:nvPr>
            <p:ph type="title"/>
          </p:nvPr>
        </p:nvSpPr>
        <p:spPr>
          <a:xfrm>
            <a:off x="482607" y="128063"/>
            <a:ext cx="896619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300"/>
              <a:buFont typeface="Century Gothic"/>
              <a:buNone/>
            </a:pPr>
            <a:r>
              <a:rPr lang="en-US" sz="3400">
                <a:latin typeface="Century Gothic"/>
                <a:ea typeface="Century Gothic"/>
                <a:cs typeface="Century Gothic"/>
                <a:sym typeface="Century Gothic"/>
              </a:rPr>
              <a:t>Essential Agreements &amp; Procedural Norms</a:t>
            </a:r>
            <a:endParaRPr sz="3400"/>
          </a:p>
        </p:txBody>
      </p:sp>
      <p:pic>
        <p:nvPicPr>
          <p:cNvPr descr="A picture containing icon&#10;&#10;Description automatically generated" id="159" name="Google Shape;159;p3"/>
          <p:cNvPicPr preferRelativeResize="0"/>
          <p:nvPr/>
        </p:nvPicPr>
        <p:blipFill rotWithShape="1">
          <a:blip r:embed="rId3">
            <a:alphaModFix/>
          </a:blip>
          <a:srcRect b="0" l="0" r="0" t="0"/>
          <a:stretch/>
        </p:blipFill>
        <p:spPr>
          <a:xfrm>
            <a:off x="9686925" y="160602"/>
            <a:ext cx="1666875" cy="1666875"/>
          </a:xfrm>
          <a:prstGeom prst="rect">
            <a:avLst/>
          </a:prstGeom>
          <a:noFill/>
          <a:ln>
            <a:noFill/>
          </a:ln>
        </p:spPr>
      </p:pic>
      <p:graphicFrame>
        <p:nvGraphicFramePr>
          <p:cNvPr id="160" name="Google Shape;160;p3"/>
          <p:cNvGraphicFramePr/>
          <p:nvPr/>
        </p:nvGraphicFramePr>
        <p:xfrm>
          <a:off x="507992" y="1859490"/>
          <a:ext cx="3000000" cy="3000000"/>
        </p:xfrm>
        <a:graphic>
          <a:graphicData uri="http://schemas.openxmlformats.org/drawingml/2006/table">
            <a:tbl>
              <a:tblPr bandRow="1" firstRow="1">
                <a:noFill/>
                <a:tableStyleId>{9F7B3B5D-D1F8-4A80-83B1-32CBC328C516}</a:tableStyleId>
              </a:tblPr>
              <a:tblGrid>
                <a:gridCol w="3884500"/>
                <a:gridCol w="7257650"/>
              </a:tblGrid>
              <a:tr h="3708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Essential Agreements Mapped To…</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Procedural Norms</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Transparency &amp; Responsiveness: </a:t>
                      </a:r>
                      <a:r>
                        <a:rPr b="0" i="0" lang="en-US" sz="1400" u="none" cap="none" strike="noStrike">
                          <a:solidFill>
                            <a:schemeClr val="dk1"/>
                          </a:solidFill>
                          <a:latin typeface="Calibri"/>
                          <a:ea typeface="Calibri"/>
                          <a:cs typeface="Calibri"/>
                          <a:sym typeface="Calibri"/>
                        </a:rPr>
                        <a:t>We want to be transparent in our norms and work, and responsive to all questions and comments.</a:t>
                      </a:r>
                      <a:endParaRPr sz="1400" u="none" cap="none" strike="noStrike"/>
                    </a:p>
                  </a:txBody>
                  <a:tcPr marT="45725" marB="45725" marR="91450" marL="91450"/>
                </a:tc>
                <a:tc>
                  <a:txBody>
                    <a:bodyPr/>
                    <a:lstStyle/>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Minutes will be taken in line with nonprofit norms and shared in a timely manner with the entire school community.</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An anonymous feedback survey will be offered after every meeting.</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Questions not answered in the meeting and placed in the Chat, or sent in the survey, will be responded to in a timely manner.</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Questions that address topics over which we have no decision-making power or control will be directed to the appropriate parties. </a:t>
                      </a:r>
                      <a:endParaRPr b="0" i="0" sz="1050" u="none" cap="none" strike="noStrike">
                        <a:solidFill>
                          <a:srgbClr val="000000"/>
                        </a:solidFill>
                        <a:latin typeface="Noto Sans Symbols"/>
                        <a:ea typeface="Noto Sans Symbols"/>
                        <a:cs typeface="Noto Sans Symbols"/>
                        <a:sym typeface="Noto Sans Symbols"/>
                      </a:endParaRPr>
                    </a:p>
                  </a:txBody>
                  <a:tcPr marT="45725" marB="45725" marR="68575" marL="68575"/>
                </a:tc>
              </a:tr>
              <a:tr h="370850">
                <a:tc>
                  <a:txBody>
                    <a:bodyPr/>
                    <a:lstStyle/>
                    <a:p>
                      <a:pPr indent="0" lvl="0" marL="0" marR="0" rtl="0" algn="l">
                        <a:lnSpc>
                          <a:spcPct val="100000"/>
                        </a:lnSpc>
                        <a:spcBef>
                          <a:spcPts val="0"/>
                        </a:spcBef>
                        <a:spcAft>
                          <a:spcPts val="0"/>
                        </a:spcAft>
                        <a:buClr>
                          <a:schemeClr val="dk1"/>
                        </a:buClr>
                        <a:buSzPts val="1400"/>
                        <a:buFont typeface="Calibri"/>
                        <a:buNone/>
                      </a:pPr>
                      <a:r>
                        <a:rPr b="1" i="0" lang="en-US" sz="1400" u="none" cap="none" strike="noStrike">
                          <a:solidFill>
                            <a:schemeClr val="dk1"/>
                          </a:solidFill>
                          <a:latin typeface="Calibri"/>
                          <a:ea typeface="Calibri"/>
                          <a:cs typeface="Calibri"/>
                          <a:sym typeface="Calibri"/>
                        </a:rPr>
                        <a:t>Trustworthiness: </a:t>
                      </a:r>
                      <a:r>
                        <a:rPr b="0" i="0" lang="en-US" sz="1400" u="none" cap="none" strike="noStrike">
                          <a:solidFill>
                            <a:schemeClr val="dk1"/>
                          </a:solidFill>
                          <a:latin typeface="Calibri"/>
                          <a:ea typeface="Calibri"/>
                          <a:cs typeface="Calibri"/>
                          <a:sym typeface="Calibri"/>
                        </a:rPr>
                        <a:t>We want our meetings to be a safe space where everyone feels free to share.</a:t>
                      </a:r>
                      <a:endParaRPr sz="1400" u="none" cap="none" strike="noStrike"/>
                    </a:p>
                  </a:txBody>
                  <a:tcPr marT="45725" marB="45725" marR="91450" marL="91450"/>
                </a:tc>
                <a:tc>
                  <a:txBody>
                    <a:bodyPr/>
                    <a:lstStyle/>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Voting will be anonymous. We’ll use Microsoft Teams while virtual. </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Comments made by someone other than yourself may not be used outside this space.</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Comments and questions may only include your own voice. </a:t>
                      </a:r>
                      <a:endParaRPr b="0" i="0" sz="1050" u="none" cap="none" strike="noStrike">
                        <a:solidFill>
                          <a:srgbClr val="000000"/>
                        </a:solidFill>
                        <a:latin typeface="Noto Sans Symbols"/>
                        <a:ea typeface="Noto Sans Symbols"/>
                        <a:cs typeface="Noto Sans Symbols"/>
                        <a:sym typeface="Noto Sans Symbols"/>
                      </a:endParaRPr>
                    </a:p>
                  </a:txBody>
                  <a:tcPr marT="45725" marB="45725" marR="68575" marL="68575"/>
                </a:tc>
              </a:tr>
              <a:tr h="370850">
                <a:tc>
                  <a:txBody>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Inclusivity: </a:t>
                      </a:r>
                      <a:r>
                        <a:rPr b="0" i="0" lang="en-US" sz="1400" u="none" cap="none" strike="noStrike">
                          <a:solidFill>
                            <a:schemeClr val="dk1"/>
                          </a:solidFill>
                          <a:latin typeface="Calibri"/>
                          <a:ea typeface="Calibri"/>
                          <a:cs typeface="Calibri"/>
                          <a:sym typeface="Calibri"/>
                        </a:rPr>
                        <a:t>We want to be an organization that is designed with the inclusion of all people in mind. We shall do our best to break down all barriers to inclusion.</a:t>
                      </a:r>
                      <a:endParaRPr sz="1400" u="none" cap="none" strike="noStrike"/>
                    </a:p>
                  </a:txBody>
                  <a:tcPr marT="45725" marB="45725" marR="91450" marL="91450"/>
                </a:tc>
                <a:tc>
                  <a:txBody>
                    <a:bodyPr/>
                    <a:lstStyle/>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When presenting or sharing, speak as if your audience is completely new to the topic at hand. We have new parents and staff join our meetings all the time.</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Committees will remain open to new members.</a:t>
                      </a:r>
                      <a:endParaRPr b="0" i="0" sz="1050" u="none" cap="none" strike="noStrike">
                        <a:solidFill>
                          <a:srgbClr val="000000"/>
                        </a:solidFill>
                        <a:latin typeface="Noto Sans Symbols"/>
                        <a:ea typeface="Noto Sans Symbols"/>
                        <a:cs typeface="Noto Sans Symbols"/>
                        <a:sym typeface="Noto Sans Symbols"/>
                      </a:endParaRPr>
                    </a:p>
                  </a:txBody>
                  <a:tcPr marT="45725" marB="45725" marR="68575" marL="68575"/>
                </a:tc>
              </a:tr>
              <a:tr h="370850">
                <a:tc>
                  <a:txBody>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Respect: </a:t>
                      </a:r>
                      <a:r>
                        <a:rPr b="0" i="0" lang="en-US" sz="1400" u="none" cap="none" strike="noStrike">
                          <a:solidFill>
                            <a:schemeClr val="dk1"/>
                          </a:solidFill>
                          <a:latin typeface="Calibri"/>
                          <a:ea typeface="Calibri"/>
                          <a:cs typeface="Calibri"/>
                          <a:sym typeface="Calibri"/>
                        </a:rPr>
                        <a:t>We want to be respectful of ideas that are shared and the people who share them. Disagreement is okay, but we can disagree while adhering to the agreements and norms we have established as a group. </a:t>
                      </a:r>
                      <a:endParaRPr sz="1400" u="none" cap="none" strike="noStrike"/>
                    </a:p>
                  </a:txBody>
                  <a:tcPr marT="45725" marB="45725" marR="91450" marL="91450"/>
                </a:tc>
                <a:tc>
                  <a:txBody>
                    <a:bodyPr/>
                    <a:lstStyle/>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Name-calling, bullying and harassment will not be tolerated at Board or Committee meetings. A reminder to our commitment to adhere to these norms will be given. If the behavior continues, the offending individual may be muted and/or removed from the current and future meetings. </a:t>
                      </a:r>
                      <a:endParaRPr b="0" i="0" sz="1050" u="none" cap="none" strike="noStrike">
                        <a:solidFill>
                          <a:srgbClr val="000000"/>
                        </a:solidFill>
                        <a:latin typeface="Noto Sans Symbols"/>
                        <a:ea typeface="Noto Sans Symbols"/>
                        <a:cs typeface="Noto Sans Symbols"/>
                        <a:sym typeface="Noto Sans Symbols"/>
                      </a:endParaRPr>
                    </a:p>
                  </a:txBody>
                  <a:tcPr marT="45725" marB="45725" marR="68575" marL="68575"/>
                </a:tc>
              </a:tr>
              <a:tr h="370850">
                <a:tc>
                  <a:txBody>
                    <a:bodyPr/>
                    <a:lstStyle/>
                    <a:p>
                      <a:pPr indent="0" lvl="0" marL="0" marR="0" rtl="0" algn="l">
                        <a:lnSpc>
                          <a:spcPct val="100000"/>
                        </a:lnSpc>
                        <a:spcBef>
                          <a:spcPts val="0"/>
                        </a:spcBef>
                        <a:spcAft>
                          <a:spcPts val="0"/>
                        </a:spcAft>
                        <a:buClr>
                          <a:schemeClr val="dk1"/>
                        </a:buClr>
                        <a:buSzPts val="1400"/>
                        <a:buFont typeface="Calibri"/>
                        <a:buNone/>
                      </a:pPr>
                      <a:r>
                        <a:rPr b="1" i="0" lang="en-US" sz="1400" u="none" cap="none" strike="noStrike">
                          <a:solidFill>
                            <a:schemeClr val="dk1"/>
                          </a:solidFill>
                          <a:latin typeface="Calibri"/>
                          <a:ea typeface="Calibri"/>
                          <a:cs typeface="Calibri"/>
                          <a:sym typeface="Calibri"/>
                        </a:rPr>
                        <a:t>Commitment to the Work: </a:t>
                      </a:r>
                      <a:r>
                        <a:rPr b="0" i="0" lang="en-US" sz="1400" u="none" cap="none" strike="noStrike">
                          <a:solidFill>
                            <a:schemeClr val="dk1"/>
                          </a:solidFill>
                          <a:latin typeface="Calibri"/>
                          <a:ea typeface="Calibri"/>
                          <a:cs typeface="Calibri"/>
                          <a:sym typeface="Calibri"/>
                        </a:rPr>
                        <a:t>We want our Board and Committee meetings to be efficient and effective.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We will reaffirm our adherence to these Agreements &amp; Norms at the beginning of every meeting.</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We will begin and end on time. Those who join late will be admitted and private messaged the Agreements &amp; Norms. If you choose to stay, you are agreeing to adhere to them.</a:t>
                      </a:r>
                      <a:endParaRPr b="0" i="0" sz="1050" u="none" cap="none" strike="noStrike">
                        <a:solidFill>
                          <a:srgbClr val="000000"/>
                        </a:solidFill>
                        <a:latin typeface="Noto Sans Symbols"/>
                        <a:ea typeface="Noto Sans Symbols"/>
                        <a:cs typeface="Noto Sans Symbols"/>
                        <a:sym typeface="Noto Sans Symbols"/>
                      </a:endParaRPr>
                    </a:p>
                    <a:p>
                      <a:pPr indent="-66675" lvl="0" marL="0" marR="0" rtl="0" algn="l">
                        <a:lnSpc>
                          <a:spcPct val="100000"/>
                        </a:lnSpc>
                        <a:spcBef>
                          <a:spcPts val="0"/>
                        </a:spcBef>
                        <a:spcAft>
                          <a:spcPts val="0"/>
                        </a:spcAft>
                        <a:buClr>
                          <a:srgbClr val="000000"/>
                        </a:buClr>
                        <a:buSzPts val="1050"/>
                        <a:buFont typeface="Arial"/>
                        <a:buChar char="•"/>
                      </a:pPr>
                      <a:r>
                        <a:rPr b="0" i="0" lang="en-US" sz="1050" u="none" cap="none" strike="noStrike">
                          <a:solidFill>
                            <a:srgbClr val="000000"/>
                          </a:solidFill>
                          <a:latin typeface="Calibri"/>
                          <a:ea typeface="Calibri"/>
                          <a:cs typeface="Calibri"/>
                          <a:sym typeface="Calibri"/>
                        </a:rPr>
                        <a:t>The CFI84 PTSA, and its committees/coordinators, have specific scopes of work. All officers, chairs, coordinators, members and volunteers who choose to engage in the work agree to support its implementation. Anyone working against the work may be removed or barred from meetings, emails, etc.    </a:t>
                      </a:r>
                      <a:endParaRPr b="0" i="0" sz="1050" u="none" cap="none" strike="noStrike">
                        <a:solidFill>
                          <a:srgbClr val="000000"/>
                        </a:solidFill>
                        <a:latin typeface="Noto Sans Symbols"/>
                        <a:ea typeface="Noto Sans Symbols"/>
                        <a:cs typeface="Noto Sans Symbols"/>
                        <a:sym typeface="Noto Sans Symbols"/>
                      </a:endParaRPr>
                    </a:p>
                  </a:txBody>
                  <a:tcPr marT="45725" marB="45725" marR="68575" marL="68575"/>
                </a:tc>
              </a:tr>
            </a:tbl>
          </a:graphicData>
        </a:graphic>
      </p:graphicFrame>
      <p:sp>
        <p:nvSpPr>
          <p:cNvPr id="161" name="Google Shape;161;p3"/>
          <p:cNvSpPr txBox="1"/>
          <p:nvPr/>
        </p:nvSpPr>
        <p:spPr>
          <a:xfrm>
            <a:off x="474139" y="1058214"/>
            <a:ext cx="8856135"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entury Gothic"/>
                <a:ea typeface="Century Gothic"/>
                <a:cs typeface="Century Gothic"/>
                <a:sym typeface="Century Gothic"/>
              </a:rPr>
              <a:t>Your continued presence at this meeting affirms your commitment to adhere to these Agreements &amp; Norms.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700"/>
              <a:buFont typeface="Century Gothic"/>
              <a:buNone/>
            </a:pPr>
            <a:r>
              <a:rPr lang="en-US" sz="3800">
                <a:latin typeface="Century Gothic"/>
                <a:ea typeface="Century Gothic"/>
                <a:cs typeface="Century Gothic"/>
                <a:sym typeface="Century Gothic"/>
              </a:rPr>
              <a:t>February 23</a:t>
            </a:r>
            <a:r>
              <a:rPr lang="en-US" sz="3800">
                <a:latin typeface="Century Gothic"/>
                <a:ea typeface="Century Gothic"/>
                <a:cs typeface="Century Gothic"/>
                <a:sym typeface="Century Gothic"/>
              </a:rPr>
              <a:t>, 2026 Minutes Approval</a:t>
            </a:r>
            <a:endParaRPr sz="3800"/>
          </a:p>
        </p:txBody>
      </p:sp>
      <p:pic>
        <p:nvPicPr>
          <p:cNvPr descr="A picture containing icon&#10;&#10;Description automatically generated" id="167" name="Google Shape;167;p4"/>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
        <p:nvSpPr>
          <p:cNvPr id="168" name="Google Shape;168;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SzPts val="2800"/>
              <a:buChar char="•"/>
            </a:pPr>
            <a:r>
              <a:rPr lang="en-US"/>
              <a:t>Discussion: (to review go to https://www.cfi84ptsa.org/)</a:t>
            </a:r>
            <a:endParaRPr/>
          </a:p>
          <a:p>
            <a:pPr indent="-228600" lvl="0" marL="228600" rtl="0" algn="l">
              <a:lnSpc>
                <a:spcPct val="90000"/>
              </a:lnSpc>
              <a:spcBef>
                <a:spcPts val="1000"/>
              </a:spcBef>
              <a:spcAft>
                <a:spcPts val="0"/>
              </a:spcAft>
              <a:buSzPts val="2800"/>
              <a:buChar char="•"/>
            </a:pPr>
            <a:r>
              <a:rPr lang="en-US"/>
              <a:t>Motion To Approve:</a:t>
            </a:r>
            <a:endParaRPr/>
          </a:p>
          <a:p>
            <a:pPr indent="-228600" lvl="1" marL="685800" rtl="0" algn="l">
              <a:lnSpc>
                <a:spcPct val="90000"/>
              </a:lnSpc>
              <a:spcBef>
                <a:spcPts val="1000"/>
              </a:spcBef>
              <a:spcAft>
                <a:spcPts val="0"/>
              </a:spcAft>
              <a:buSzPts val="2800"/>
              <a:buChar char="•"/>
            </a:pPr>
            <a:r>
              <a:rPr lang="en-US"/>
              <a:t>Kindly please say your name allowed for the minutes record, virtual attendees please vote via the chat and linked forms*</a:t>
            </a:r>
            <a:endParaRPr/>
          </a:p>
          <a:p>
            <a:pPr indent="-50800" lvl="1" marL="685800" rtl="0" algn="l">
              <a:lnSpc>
                <a:spcPct val="90000"/>
              </a:lnSpc>
              <a:spcBef>
                <a:spcPts val="1000"/>
              </a:spcBef>
              <a:spcAft>
                <a:spcPts val="0"/>
              </a:spcAft>
              <a:buSzPts val="2800"/>
              <a:buNone/>
            </a:pPr>
            <a:r>
              <a:t/>
            </a:r>
            <a:endParaRPr/>
          </a:p>
          <a:p>
            <a:pPr indent="-228600" lvl="1" marL="685800" rtl="0" algn="l">
              <a:lnSpc>
                <a:spcPct val="90000"/>
              </a:lnSpc>
              <a:spcBef>
                <a:spcPts val="500"/>
              </a:spcBef>
              <a:spcAft>
                <a:spcPts val="0"/>
              </a:spcAft>
              <a:buClr>
                <a:schemeClr val="dk1"/>
              </a:buClr>
              <a:buSzPts val="2400"/>
              <a:buChar char="•"/>
            </a:pPr>
            <a:r>
              <a:rPr lang="en-US"/>
              <a:t>1</a:t>
            </a:r>
            <a:r>
              <a:rPr baseline="30000" lang="en-US"/>
              <a:t>st</a:t>
            </a:r>
            <a:r>
              <a:rPr lang="en-US"/>
              <a:t>: Jes Daszkiewicz</a:t>
            </a:r>
            <a:endParaRPr/>
          </a:p>
          <a:p>
            <a:pPr indent="-228600" lvl="1" marL="685800" rtl="0" algn="l">
              <a:lnSpc>
                <a:spcPct val="90000"/>
              </a:lnSpc>
              <a:spcBef>
                <a:spcPts val="500"/>
              </a:spcBef>
              <a:spcAft>
                <a:spcPts val="0"/>
              </a:spcAft>
              <a:buClr>
                <a:schemeClr val="dk1"/>
              </a:buClr>
              <a:buSzPts val="2400"/>
              <a:buChar char="•"/>
            </a:pPr>
            <a:r>
              <a:rPr lang="en-US"/>
              <a:t>2</a:t>
            </a:r>
            <a:r>
              <a:rPr baseline="30000" lang="en-US"/>
              <a:t>nd</a:t>
            </a:r>
            <a:r>
              <a:rPr lang="en-US"/>
              <a:t>: Paige Cardamon </a:t>
            </a:r>
            <a:endParaRPr/>
          </a:p>
          <a:p>
            <a:pPr indent="-228600" lvl="1" marL="685800" rtl="0" algn="l">
              <a:lnSpc>
                <a:spcPct val="90000"/>
              </a:lnSpc>
              <a:spcBef>
                <a:spcPts val="500"/>
              </a:spcBef>
              <a:spcAft>
                <a:spcPts val="0"/>
              </a:spcAft>
              <a:buClr>
                <a:schemeClr val="dk1"/>
              </a:buClr>
              <a:buSzPts val="2400"/>
              <a:buChar char="•"/>
            </a:pPr>
            <a:r>
              <a:rPr lang="en-US"/>
              <a:t>Vote:   6 Yes 0 No</a:t>
            </a:r>
            <a:endParaRPr/>
          </a:p>
        </p:txBody>
      </p:sp>
      <p:sp>
        <p:nvSpPr>
          <p:cNvPr id="169" name="Google Shape;169;p4"/>
          <p:cNvSpPr txBox="1"/>
          <p:nvPr/>
        </p:nvSpPr>
        <p:spPr>
          <a:xfrm>
            <a:off x="1404619" y="5966832"/>
            <a:ext cx="936648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entury Gothic"/>
                <a:ea typeface="Century Gothic"/>
                <a:cs typeface="Century Gothic"/>
                <a:sym typeface="Century Gothic"/>
              </a:rPr>
              <a:t>***Remember that only PTSA members may vote.***</a:t>
            </a:r>
            <a:endParaRPr b="0" i="0" sz="1400" u="none" cap="none" strike="noStrike">
              <a:solidFill>
                <a:srgbClr val="000000"/>
              </a:solidFill>
              <a:latin typeface="Arial"/>
              <a:ea typeface="Arial"/>
              <a:cs typeface="Arial"/>
              <a:sym typeface="Arial"/>
            </a:endParaRPr>
          </a:p>
        </p:txBody>
      </p:sp>
      <p:pic>
        <p:nvPicPr>
          <p:cNvPr descr="A qr code on a white background&#10;&#10;AI-generated content may be incorrect." id="170" name="Google Shape;170;p4"/>
          <p:cNvPicPr preferRelativeResize="0"/>
          <p:nvPr/>
        </p:nvPicPr>
        <p:blipFill rotWithShape="1">
          <a:blip r:embed="rId4">
            <a:alphaModFix/>
          </a:blip>
          <a:srcRect b="0" l="0" r="0" t="0"/>
          <a:stretch/>
        </p:blipFill>
        <p:spPr>
          <a:xfrm>
            <a:off x="9325737" y="3997253"/>
            <a:ext cx="1807490" cy="17989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Treasurer Report </a:t>
            </a:r>
            <a:endParaRPr sz="3800"/>
          </a:p>
        </p:txBody>
      </p:sp>
      <p:sp>
        <p:nvSpPr>
          <p:cNvPr id="177" name="Google Shape;177;p11"/>
          <p:cNvSpPr txBox="1"/>
          <p:nvPr>
            <p:ph idx="1" type="body"/>
          </p:nvPr>
        </p:nvSpPr>
        <p:spPr>
          <a:xfrm>
            <a:off x="838200" y="1825625"/>
            <a:ext cx="10515600" cy="4744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2500"/>
              <a:t>Beginning Balance	 		$64,107 </a:t>
            </a:r>
            <a:endParaRPr sz="2500"/>
          </a:p>
          <a:p>
            <a:pPr indent="0" lvl="0" marL="0" rtl="0" algn="l">
              <a:lnSpc>
                <a:spcPct val="100000"/>
              </a:lnSpc>
              <a:spcBef>
                <a:spcPts val="0"/>
              </a:spcBef>
              <a:spcAft>
                <a:spcPts val="0"/>
              </a:spcAft>
              <a:buNone/>
            </a:pPr>
            <a:r>
              <a:rPr lang="en-US" sz="2500"/>
              <a:t>+Bridge the Gap	 			 40,178 </a:t>
            </a:r>
            <a:endParaRPr sz="2500"/>
          </a:p>
          <a:p>
            <a:pPr indent="0" lvl="0" marL="0" rtl="0" algn="l">
              <a:lnSpc>
                <a:spcPct val="100000"/>
              </a:lnSpc>
              <a:spcBef>
                <a:spcPts val="0"/>
              </a:spcBef>
              <a:spcAft>
                <a:spcPts val="0"/>
              </a:spcAft>
              <a:buNone/>
            </a:pPr>
            <a:r>
              <a:rPr lang="en-US" sz="2500"/>
              <a:t>+Parent Parties and UPP	 	 32,261 </a:t>
            </a:r>
            <a:endParaRPr sz="2500"/>
          </a:p>
          <a:p>
            <a:pPr indent="0" lvl="0" marL="0" rtl="0" algn="l">
              <a:lnSpc>
                <a:spcPct val="100000"/>
              </a:lnSpc>
              <a:spcBef>
                <a:spcPts val="0"/>
              </a:spcBef>
              <a:spcAft>
                <a:spcPts val="0"/>
              </a:spcAft>
              <a:buNone/>
            </a:pPr>
            <a:r>
              <a:rPr lang="en-US" sz="2500"/>
              <a:t>+Silent Auction	 			 19,004 </a:t>
            </a:r>
            <a:endParaRPr sz="2500"/>
          </a:p>
          <a:p>
            <a:pPr indent="0" lvl="0" marL="0" rtl="0" algn="l">
              <a:lnSpc>
                <a:spcPct val="100000"/>
              </a:lnSpc>
              <a:spcBef>
                <a:spcPts val="0"/>
              </a:spcBef>
              <a:spcAft>
                <a:spcPts val="0"/>
              </a:spcAft>
              <a:buNone/>
            </a:pPr>
            <a:r>
              <a:rPr lang="en-US" sz="2500"/>
              <a:t>-Bridge the Gap				 (40,178)</a:t>
            </a:r>
            <a:endParaRPr sz="2500"/>
          </a:p>
          <a:p>
            <a:pPr indent="0" lvl="0" marL="0" rtl="0" algn="l">
              <a:lnSpc>
                <a:spcPct val="100000"/>
              </a:lnSpc>
              <a:spcBef>
                <a:spcPts val="0"/>
              </a:spcBef>
              <a:spcAft>
                <a:spcPts val="0"/>
              </a:spcAft>
              <a:buNone/>
            </a:pPr>
            <a:r>
              <a:rPr lang="en-US" sz="2500"/>
              <a:t>-PTSA Match					 (30,000)</a:t>
            </a:r>
            <a:endParaRPr sz="2500"/>
          </a:p>
          <a:p>
            <a:pPr indent="0" lvl="0" marL="0" rtl="0" algn="l">
              <a:lnSpc>
                <a:spcPct val="100000"/>
              </a:lnSpc>
              <a:spcBef>
                <a:spcPts val="0"/>
              </a:spcBef>
              <a:spcAft>
                <a:spcPts val="0"/>
              </a:spcAft>
              <a:buNone/>
            </a:pPr>
            <a:r>
              <a:rPr lang="en-US" sz="2500"/>
              <a:t>Outstanding Checks	 	        </a:t>
            </a:r>
            <a:r>
              <a:rPr lang="en-US" sz="2500" u="sng"/>
              <a:t>( 1,900)</a:t>
            </a:r>
            <a:endParaRPr sz="2500" u="sng"/>
          </a:p>
          <a:p>
            <a:pPr indent="0" lvl="0" marL="0" rtl="0" algn="l">
              <a:lnSpc>
                <a:spcPct val="100000"/>
              </a:lnSpc>
              <a:spcBef>
                <a:spcPts val="0"/>
              </a:spcBef>
              <a:spcAft>
                <a:spcPts val="0"/>
              </a:spcAft>
              <a:buNone/>
            </a:pPr>
            <a:r>
              <a:rPr lang="en-US" sz="2500"/>
              <a:t>	</a:t>
            </a:r>
            <a:endParaRPr sz="2500"/>
          </a:p>
          <a:p>
            <a:pPr indent="0" lvl="0" marL="0" rtl="0" algn="l">
              <a:lnSpc>
                <a:spcPct val="100000"/>
              </a:lnSpc>
              <a:spcBef>
                <a:spcPts val="0"/>
              </a:spcBef>
              <a:spcAft>
                <a:spcPts val="0"/>
              </a:spcAft>
              <a:buNone/>
            </a:pPr>
            <a:r>
              <a:rPr lang="en-US" sz="2500"/>
              <a:t>Net Checking Acct Balance	$ 83,472 </a:t>
            </a:r>
            <a:endParaRPr sz="2500"/>
          </a:p>
          <a:p>
            <a:pPr indent="0" lvl="0" marL="0" rtl="0" algn="l">
              <a:lnSpc>
                <a:spcPct val="100000"/>
              </a:lnSpc>
              <a:spcBef>
                <a:spcPts val="0"/>
              </a:spcBef>
              <a:spcAft>
                <a:spcPts val="0"/>
              </a:spcAft>
              <a:buNone/>
            </a:pPr>
            <a:r>
              <a:t/>
            </a:r>
            <a:endParaRPr sz="2500"/>
          </a:p>
          <a:p>
            <a:pPr indent="0" lvl="0" marL="0" rtl="0" algn="l">
              <a:lnSpc>
                <a:spcPct val="100000"/>
              </a:lnSpc>
              <a:spcBef>
                <a:spcPts val="0"/>
              </a:spcBef>
              <a:spcAft>
                <a:spcPts val="0"/>
              </a:spcAft>
              <a:buNone/>
            </a:pPr>
            <a:r>
              <a:rPr i="1" lang="en-US" sz="1600"/>
              <a:t>*All </a:t>
            </a:r>
            <a:r>
              <a:rPr i="1" lang="en-US" sz="1600"/>
              <a:t>numbers</a:t>
            </a:r>
            <a:r>
              <a:rPr i="1" lang="en-US" sz="1600"/>
              <a:t> approximate. Some additional BTG and UPP funds still being reconciled</a:t>
            </a:r>
            <a:endParaRPr i="1" sz="1600"/>
          </a:p>
        </p:txBody>
      </p:sp>
      <p:pic>
        <p:nvPicPr>
          <p:cNvPr descr="A picture containing icon&#10;&#10;Description automatically generated" id="178" name="Google Shape;178;p11"/>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Treasurer Report</a:t>
            </a:r>
            <a:endParaRPr sz="3800"/>
          </a:p>
        </p:txBody>
      </p:sp>
      <p:pic>
        <p:nvPicPr>
          <p:cNvPr descr="A picture containing icon&#10;&#10;Description automatically generated" id="185" name="Google Shape;185;p6"/>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
        <p:nvSpPr>
          <p:cNvPr id="186" name="Google Shape;186;p6"/>
          <p:cNvSpPr txBox="1"/>
          <p:nvPr/>
        </p:nvSpPr>
        <p:spPr>
          <a:xfrm>
            <a:off x="1151826" y="1329142"/>
            <a:ext cx="917030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entury Gothic"/>
                <a:ea typeface="Century Gothic"/>
                <a:cs typeface="Century Gothic"/>
                <a:sym typeface="Century Gothic"/>
              </a:rPr>
              <a:t>Motion to Approve</a:t>
            </a:r>
            <a:endParaRPr b="0" i="0" sz="1400" u="none" cap="none" strike="noStrike">
              <a:solidFill>
                <a:srgbClr val="000000"/>
              </a:solidFill>
              <a:latin typeface="Arial"/>
              <a:ea typeface="Arial"/>
              <a:cs typeface="Arial"/>
              <a:sym typeface="Arial"/>
            </a:endParaRPr>
          </a:p>
        </p:txBody>
      </p:sp>
      <p:sp>
        <p:nvSpPr>
          <p:cNvPr id="187" name="Google Shape;187;p6"/>
          <p:cNvSpPr txBox="1"/>
          <p:nvPr>
            <p:ph idx="1" type="body"/>
          </p:nvPr>
        </p:nvSpPr>
        <p:spPr>
          <a:xfrm>
            <a:off x="838200" y="2113486"/>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Discussion:</a:t>
            </a:r>
            <a:endParaRPr/>
          </a:p>
          <a:p>
            <a:pPr indent="-228600" lvl="0" marL="228600" rtl="0" algn="l">
              <a:lnSpc>
                <a:spcPct val="90000"/>
              </a:lnSpc>
              <a:spcBef>
                <a:spcPts val="1000"/>
              </a:spcBef>
              <a:spcAft>
                <a:spcPts val="0"/>
              </a:spcAft>
              <a:buClr>
                <a:schemeClr val="dk1"/>
              </a:buClr>
              <a:buSzPts val="2800"/>
              <a:buChar char="•"/>
            </a:pPr>
            <a:r>
              <a:rPr lang="en-US"/>
              <a:t>Motion To Approve:</a:t>
            </a:r>
            <a:endParaRPr/>
          </a:p>
          <a:p>
            <a:pPr indent="-228600" lvl="1" marL="685800" rtl="0" algn="l">
              <a:lnSpc>
                <a:spcPct val="90000"/>
              </a:lnSpc>
              <a:spcBef>
                <a:spcPts val="500"/>
              </a:spcBef>
              <a:spcAft>
                <a:spcPts val="0"/>
              </a:spcAft>
              <a:buClr>
                <a:schemeClr val="dk1"/>
              </a:buClr>
              <a:buSzPts val="2400"/>
              <a:buChar char="•"/>
            </a:pPr>
            <a:r>
              <a:rPr lang="en-US"/>
              <a:t>1</a:t>
            </a:r>
            <a:r>
              <a:rPr baseline="30000" lang="en-US"/>
              <a:t>st</a:t>
            </a:r>
            <a:r>
              <a:rPr lang="en-US"/>
              <a:t>: Stephanie Butcher</a:t>
            </a:r>
            <a:endParaRPr/>
          </a:p>
          <a:p>
            <a:pPr indent="-228600" lvl="1" marL="685800" rtl="0" algn="l">
              <a:lnSpc>
                <a:spcPct val="90000"/>
              </a:lnSpc>
              <a:spcBef>
                <a:spcPts val="500"/>
              </a:spcBef>
              <a:spcAft>
                <a:spcPts val="0"/>
              </a:spcAft>
              <a:buClr>
                <a:schemeClr val="dk1"/>
              </a:buClr>
              <a:buSzPts val="2400"/>
              <a:buChar char="•"/>
            </a:pPr>
            <a:r>
              <a:rPr lang="en-US"/>
              <a:t>2</a:t>
            </a:r>
            <a:r>
              <a:rPr baseline="30000" lang="en-US"/>
              <a:t>nd</a:t>
            </a:r>
            <a:r>
              <a:rPr lang="en-US"/>
              <a:t>: Ashley Reiff</a:t>
            </a:r>
            <a:endParaRPr/>
          </a:p>
          <a:p>
            <a:pPr indent="-228600" lvl="1" marL="685800" rtl="0" algn="l">
              <a:lnSpc>
                <a:spcPct val="90000"/>
              </a:lnSpc>
              <a:spcBef>
                <a:spcPts val="500"/>
              </a:spcBef>
              <a:spcAft>
                <a:spcPts val="0"/>
              </a:spcAft>
              <a:buClr>
                <a:schemeClr val="dk1"/>
              </a:buClr>
              <a:buSzPts val="2400"/>
              <a:buChar char="•"/>
            </a:pPr>
            <a:r>
              <a:rPr lang="en-US"/>
              <a:t>Vote:  6 Yes  0 No</a:t>
            </a:r>
            <a:endParaRPr/>
          </a:p>
        </p:txBody>
      </p:sp>
      <p:sp>
        <p:nvSpPr>
          <p:cNvPr id="188" name="Google Shape;188;p6"/>
          <p:cNvSpPr txBox="1"/>
          <p:nvPr/>
        </p:nvSpPr>
        <p:spPr>
          <a:xfrm>
            <a:off x="1404619" y="5966832"/>
            <a:ext cx="936648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entury Gothic"/>
                <a:ea typeface="Century Gothic"/>
                <a:cs typeface="Century Gothic"/>
                <a:sym typeface="Century Gothic"/>
              </a:rPr>
              <a:t>***Remember that only PTSA members may vote.***</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3ca31304ce1_0_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Treasurer Nomination: </a:t>
            </a:r>
            <a:endParaRPr sz="3800">
              <a:latin typeface="Century Gothic"/>
              <a:ea typeface="Century Gothic"/>
              <a:cs typeface="Century Gothic"/>
              <a:sym typeface="Century Gothic"/>
            </a:endParaRPr>
          </a:p>
          <a:p>
            <a:pPr indent="0" lvl="0" marL="0" rtl="0" algn="l">
              <a:lnSpc>
                <a:spcPct val="90000"/>
              </a:lnSpc>
              <a:spcBef>
                <a:spcPts val="0"/>
              </a:spcBef>
              <a:spcAft>
                <a:spcPts val="0"/>
              </a:spcAft>
              <a:buClr>
                <a:schemeClr val="dk1"/>
              </a:buClr>
              <a:buSzPts val="4400"/>
              <a:buFont typeface="Century Gothic"/>
              <a:buNone/>
            </a:pPr>
            <a:r>
              <a:t/>
            </a:r>
            <a:endParaRPr sz="2900">
              <a:latin typeface="Century Gothic"/>
              <a:ea typeface="Century Gothic"/>
              <a:cs typeface="Century Gothic"/>
              <a:sym typeface="Century Gothic"/>
            </a:endParaRPr>
          </a:p>
        </p:txBody>
      </p:sp>
      <p:sp>
        <p:nvSpPr>
          <p:cNvPr id="195" name="Google Shape;195;g3ca31304ce1_0_1"/>
          <p:cNvSpPr txBox="1"/>
          <p:nvPr>
            <p:ph idx="1" type="body"/>
          </p:nvPr>
        </p:nvSpPr>
        <p:spPr>
          <a:xfrm>
            <a:off x="838200" y="1825625"/>
            <a:ext cx="10515600" cy="47445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SzPts val="2500"/>
              <a:buChar char="•"/>
            </a:pPr>
            <a:r>
              <a:rPr lang="en-US" sz="2500"/>
              <a:t>Nomination for Next Year’s Treasurer:  </a:t>
            </a:r>
            <a:r>
              <a:rPr b="1" lang="en-US" sz="2600"/>
              <a:t>Stephanie Butcher</a:t>
            </a:r>
            <a:endParaRPr b="1" sz="2600"/>
          </a:p>
          <a:p>
            <a:pPr indent="0" lvl="0" marL="914400" rtl="0" algn="l">
              <a:lnSpc>
                <a:spcPct val="90000"/>
              </a:lnSpc>
              <a:spcBef>
                <a:spcPts val="0"/>
              </a:spcBef>
              <a:spcAft>
                <a:spcPts val="0"/>
              </a:spcAft>
              <a:buSzPts val="1800"/>
              <a:buNone/>
            </a:pPr>
            <a:r>
              <a:t/>
            </a:r>
            <a:endParaRPr sz="2500"/>
          </a:p>
          <a:p>
            <a:pPr indent="-387350" lvl="1" marL="914400" rtl="0" algn="l">
              <a:lnSpc>
                <a:spcPct val="90000"/>
              </a:lnSpc>
              <a:spcBef>
                <a:spcPts val="0"/>
              </a:spcBef>
              <a:spcAft>
                <a:spcPts val="0"/>
              </a:spcAft>
              <a:buSzPts val="2500"/>
              <a:buChar char="•"/>
            </a:pPr>
            <a:r>
              <a:rPr lang="en-US" sz="2500"/>
              <a:t>Mother of Lyra (9), Hattie (7) and Nolan (5), Wife of Garrett</a:t>
            </a:r>
            <a:endParaRPr sz="2500"/>
          </a:p>
          <a:p>
            <a:pPr indent="-387350" lvl="1" marL="914400" rtl="0" algn="l">
              <a:lnSpc>
                <a:spcPct val="90000"/>
              </a:lnSpc>
              <a:spcBef>
                <a:spcPts val="0"/>
              </a:spcBef>
              <a:spcAft>
                <a:spcPts val="0"/>
              </a:spcAft>
              <a:buSzPts val="2500"/>
              <a:buChar char="•"/>
            </a:pPr>
            <a:r>
              <a:rPr lang="en-US" sz="2500"/>
              <a:t>We are a family that loves sports, board games and the outdoors</a:t>
            </a:r>
            <a:endParaRPr sz="2500"/>
          </a:p>
          <a:p>
            <a:pPr indent="-387350" lvl="1" marL="914400" rtl="0" algn="l">
              <a:lnSpc>
                <a:spcPct val="90000"/>
              </a:lnSpc>
              <a:spcBef>
                <a:spcPts val="0"/>
              </a:spcBef>
              <a:spcAft>
                <a:spcPts val="0"/>
              </a:spcAft>
              <a:buSzPts val="2500"/>
              <a:buChar char="•"/>
            </a:pPr>
            <a:r>
              <a:rPr lang="en-US" sz="2500"/>
              <a:t>My Husband and I were collegiate athletes here in Indy and decided to stick around/do life here and have loved it! </a:t>
            </a:r>
            <a:endParaRPr sz="2500"/>
          </a:p>
          <a:p>
            <a:pPr indent="-387350" lvl="1" marL="914400" rtl="0" algn="l">
              <a:lnSpc>
                <a:spcPct val="90000"/>
              </a:lnSpc>
              <a:spcBef>
                <a:spcPts val="0"/>
              </a:spcBef>
              <a:spcAft>
                <a:spcPts val="0"/>
              </a:spcAft>
              <a:buSzPts val="2500"/>
              <a:buChar char="•"/>
            </a:pPr>
            <a:r>
              <a:rPr lang="en-US" sz="2500"/>
              <a:t>Next school year, all three of our munchkins get to be at 84 together and we are really looking forward to it! </a:t>
            </a:r>
            <a:endParaRPr sz="2500"/>
          </a:p>
          <a:p>
            <a:pPr indent="0" lvl="0" marL="0" rtl="0" algn="l">
              <a:lnSpc>
                <a:spcPct val="90000"/>
              </a:lnSpc>
              <a:spcBef>
                <a:spcPts val="0"/>
              </a:spcBef>
              <a:spcAft>
                <a:spcPts val="0"/>
              </a:spcAft>
              <a:buSzPts val="1800"/>
              <a:buNone/>
            </a:pPr>
            <a:r>
              <a:t/>
            </a:r>
            <a:endParaRPr sz="2500"/>
          </a:p>
          <a:p>
            <a:pPr indent="0" lvl="0" marL="457200" rtl="0" algn="l">
              <a:lnSpc>
                <a:spcPct val="90000"/>
              </a:lnSpc>
              <a:spcBef>
                <a:spcPts val="0"/>
              </a:spcBef>
              <a:spcAft>
                <a:spcPts val="0"/>
              </a:spcAft>
              <a:buSzPts val="1800"/>
              <a:buNone/>
            </a:pPr>
            <a:r>
              <a:rPr lang="en-US" sz="2500"/>
              <a:t> </a:t>
            </a:r>
            <a:endParaRPr sz="2500"/>
          </a:p>
        </p:txBody>
      </p:sp>
      <p:pic>
        <p:nvPicPr>
          <p:cNvPr descr="A picture containing icon&#10;&#10;Description automatically generated" id="196" name="Google Shape;196;g3ca31304ce1_0_1"/>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3976e3dab2f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entury Gothic"/>
              <a:buNone/>
            </a:pPr>
            <a:r>
              <a:rPr lang="en-US" sz="3800">
                <a:latin typeface="Century Gothic"/>
                <a:ea typeface="Century Gothic"/>
                <a:cs typeface="Century Gothic"/>
                <a:sym typeface="Century Gothic"/>
              </a:rPr>
              <a:t>Treasurer 2026-2027 Vote:</a:t>
            </a:r>
            <a:endParaRPr sz="3800">
              <a:latin typeface="Century Gothic"/>
              <a:ea typeface="Century Gothic"/>
              <a:cs typeface="Century Gothic"/>
              <a:sym typeface="Century Gothic"/>
            </a:endParaRPr>
          </a:p>
        </p:txBody>
      </p:sp>
      <p:pic>
        <p:nvPicPr>
          <p:cNvPr descr="A picture containing icon&#10;&#10;Description automatically generated" id="203" name="Google Shape;203;g3976e3dab2f_0_0"/>
          <p:cNvPicPr preferRelativeResize="0"/>
          <p:nvPr/>
        </p:nvPicPr>
        <p:blipFill rotWithShape="1">
          <a:blip r:embed="rId3">
            <a:alphaModFix/>
          </a:blip>
          <a:srcRect b="0" l="0" r="0" t="0"/>
          <a:stretch/>
        </p:blipFill>
        <p:spPr>
          <a:xfrm>
            <a:off x="9686925" y="194468"/>
            <a:ext cx="1666875" cy="1666875"/>
          </a:xfrm>
          <a:prstGeom prst="rect">
            <a:avLst/>
          </a:prstGeom>
          <a:noFill/>
          <a:ln>
            <a:noFill/>
          </a:ln>
        </p:spPr>
      </p:pic>
      <p:sp>
        <p:nvSpPr>
          <p:cNvPr id="204" name="Google Shape;204;g3976e3dab2f_0_0"/>
          <p:cNvSpPr txBox="1"/>
          <p:nvPr/>
        </p:nvSpPr>
        <p:spPr>
          <a:xfrm>
            <a:off x="1037026" y="1651767"/>
            <a:ext cx="91704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entury Gothic"/>
                <a:ea typeface="Century Gothic"/>
                <a:cs typeface="Century Gothic"/>
                <a:sym typeface="Century Gothic"/>
              </a:rPr>
              <a:t>Motion to Approve</a:t>
            </a:r>
            <a:endParaRPr b="0" i="0" sz="1400" u="none" cap="none" strike="noStrike">
              <a:solidFill>
                <a:srgbClr val="000000"/>
              </a:solidFill>
              <a:latin typeface="Arial"/>
              <a:ea typeface="Arial"/>
              <a:cs typeface="Arial"/>
              <a:sym typeface="Arial"/>
            </a:endParaRPr>
          </a:p>
        </p:txBody>
      </p:sp>
      <p:sp>
        <p:nvSpPr>
          <p:cNvPr id="205" name="Google Shape;205;g3976e3dab2f_0_0"/>
          <p:cNvSpPr txBox="1"/>
          <p:nvPr>
            <p:ph idx="1" type="body"/>
          </p:nvPr>
        </p:nvSpPr>
        <p:spPr>
          <a:xfrm>
            <a:off x="838200" y="2113486"/>
            <a:ext cx="10515600" cy="43512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Discussion: </a:t>
            </a:r>
            <a:endParaRPr/>
          </a:p>
          <a:p>
            <a:pPr indent="-228600" lvl="0" marL="228600" rtl="0" algn="l">
              <a:lnSpc>
                <a:spcPct val="90000"/>
              </a:lnSpc>
              <a:spcBef>
                <a:spcPts val="1000"/>
              </a:spcBef>
              <a:spcAft>
                <a:spcPts val="0"/>
              </a:spcAft>
              <a:buClr>
                <a:schemeClr val="dk1"/>
              </a:buClr>
              <a:buSzPts val="2800"/>
              <a:buChar char="•"/>
            </a:pPr>
            <a:r>
              <a:rPr lang="en-US"/>
              <a:t>Motion To Approve:</a:t>
            </a:r>
            <a:endParaRPr/>
          </a:p>
          <a:p>
            <a:pPr indent="-228600" lvl="1" marL="685800" rtl="0" algn="l">
              <a:lnSpc>
                <a:spcPct val="90000"/>
              </a:lnSpc>
              <a:spcBef>
                <a:spcPts val="500"/>
              </a:spcBef>
              <a:spcAft>
                <a:spcPts val="0"/>
              </a:spcAft>
              <a:buClr>
                <a:schemeClr val="dk1"/>
              </a:buClr>
              <a:buSzPts val="2400"/>
              <a:buChar char="•"/>
            </a:pPr>
            <a:r>
              <a:rPr lang="en-US"/>
              <a:t>1</a:t>
            </a:r>
            <a:r>
              <a:rPr baseline="30000" lang="en-US"/>
              <a:t>st</a:t>
            </a:r>
            <a:r>
              <a:rPr lang="en-US"/>
              <a:t>: Lindsay Dodyk</a:t>
            </a:r>
            <a:endParaRPr/>
          </a:p>
          <a:p>
            <a:pPr indent="-228600" lvl="1" marL="685800" rtl="0" algn="l">
              <a:lnSpc>
                <a:spcPct val="90000"/>
              </a:lnSpc>
              <a:spcBef>
                <a:spcPts val="500"/>
              </a:spcBef>
              <a:spcAft>
                <a:spcPts val="0"/>
              </a:spcAft>
              <a:buClr>
                <a:schemeClr val="dk1"/>
              </a:buClr>
              <a:buSzPts val="2400"/>
              <a:buChar char="•"/>
            </a:pPr>
            <a:r>
              <a:rPr lang="en-US"/>
              <a:t>2</a:t>
            </a:r>
            <a:r>
              <a:rPr baseline="30000" lang="en-US"/>
              <a:t>nd</a:t>
            </a:r>
            <a:r>
              <a:rPr lang="en-US"/>
              <a:t>: Jes Daszkiewicz</a:t>
            </a:r>
            <a:endParaRPr/>
          </a:p>
          <a:p>
            <a:pPr indent="-228600" lvl="1" marL="685800" rtl="0" algn="l">
              <a:lnSpc>
                <a:spcPct val="90000"/>
              </a:lnSpc>
              <a:spcBef>
                <a:spcPts val="500"/>
              </a:spcBef>
              <a:spcAft>
                <a:spcPts val="0"/>
              </a:spcAft>
              <a:buClr>
                <a:schemeClr val="dk1"/>
              </a:buClr>
              <a:buSzPts val="2400"/>
              <a:buChar char="•"/>
            </a:pPr>
            <a:r>
              <a:rPr lang="en-US"/>
              <a:t>Vote:  7 Yes 0 No</a:t>
            </a:r>
            <a:endParaRPr/>
          </a:p>
        </p:txBody>
      </p:sp>
      <p:sp>
        <p:nvSpPr>
          <p:cNvPr id="206" name="Google Shape;206;g3976e3dab2f_0_0"/>
          <p:cNvSpPr txBox="1"/>
          <p:nvPr/>
        </p:nvSpPr>
        <p:spPr>
          <a:xfrm>
            <a:off x="1404619" y="5966832"/>
            <a:ext cx="93666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entury Gothic"/>
                <a:ea typeface="Century Gothic"/>
                <a:cs typeface="Century Gothic"/>
                <a:sym typeface="Century Gothic"/>
              </a:rPr>
              <a:t>***Remember that only PTSA members may vote.***</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2021-08-12T02:35:02Z</dcterms:created>
  <dc:creator>Wilkinson, Tracey Allyson</dc:creator>
</cp:coreProperties>
</file>